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258" r:id="rId7"/>
    <p:sldId id="259" r:id="rId8"/>
    <p:sldId id="270" r:id="rId9"/>
    <p:sldId id="260" r:id="rId10"/>
    <p:sldId id="268" r:id="rId11"/>
    <p:sldId id="269" r:id="rId12"/>
    <p:sldId id="262" r:id="rId13"/>
    <p:sldId id="263" r:id="rId14"/>
    <p:sldId id="265" r:id="rId15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FAD30A46-0129-4424-AAB5-4F11EEC37A52}">
          <p14:sldIdLst>
            <p14:sldId id="256"/>
            <p14:sldId id="257"/>
            <p14:sldId id="258"/>
            <p14:sldId id="259"/>
            <p14:sldId id="270"/>
            <p14:sldId id="260"/>
            <p14:sldId id="268"/>
            <p14:sldId id="269"/>
            <p14:sldId id="262"/>
            <p14:sldId id="263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291" autoAdjust="0"/>
  </p:normalViewPr>
  <p:slideViewPr>
    <p:cSldViewPr snapToGrid="0" showGuides="1">
      <p:cViewPr varScale="1">
        <p:scale>
          <a:sx n="81" d="100"/>
          <a:sy n="81" d="100"/>
        </p:scale>
        <p:origin x="120" y="66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9" d="100"/>
          <a:sy n="89" d="100"/>
        </p:scale>
        <p:origin x="37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939FB0DB-6E14-4D38-930B-E188F6E13C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6DB5971-2675-487B-9E88-02DB3F19D0B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D0E9E49-B030-4187-B3D4-2E6B7EAD72A2}" type="datetime1">
              <a:rPr lang="es-ES" smtClean="0"/>
              <a:t>28/05/2019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98F2125-3128-41A1-8437-EB29536F4D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4663736B-7E4B-4A53-8310-E0970E67F8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A4B18F8-B739-4178-8D2D-879F4A27DC2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290700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6062DD0-8C42-4BC3-9452-8D12D773E0C5}" type="datetime1">
              <a:rPr lang="es-ES" noProof="0" smtClean="0"/>
              <a:t>28/05/2019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3D78A92-0141-4330-8F3E-FAADFAC23844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6074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4258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5156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9446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5525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1029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325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4458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3452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posición de imagen 20">
            <a:extLst>
              <a:ext uri="{FF2B5EF4-FFF2-40B4-BE49-F238E27FC236}">
                <a16:creationId xmlns:a16="http://schemas.microsoft.com/office/drawing/2014/main" id="{5230445E-A660-448A-B4DC-782AD0E5DA6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450330 w 8969375"/>
              <a:gd name="connsiteY0" fmla="*/ 3511550 h 6858000"/>
              <a:gd name="connsiteX1" fmla="*/ 8969375 w 8969375"/>
              <a:gd name="connsiteY1" fmla="*/ 3511550 h 6858000"/>
              <a:gd name="connsiteX2" fmla="*/ 8969375 w 8969375"/>
              <a:gd name="connsiteY2" fmla="*/ 6858000 h 6858000"/>
              <a:gd name="connsiteX3" fmla="*/ 5010150 w 8969375"/>
              <a:gd name="connsiteY3" fmla="*/ 6858000 h 6858000"/>
              <a:gd name="connsiteX4" fmla="*/ 1915160 w 8969375"/>
              <a:gd name="connsiteY4" fmla="*/ 3511550 h 6858000"/>
              <a:gd name="connsiteX5" fmla="*/ 3404870 w 8969375"/>
              <a:gd name="connsiteY5" fmla="*/ 3511550 h 6858000"/>
              <a:gd name="connsiteX6" fmla="*/ 1964690 w 8969375"/>
              <a:gd name="connsiteY6" fmla="*/ 6858000 h 6858000"/>
              <a:gd name="connsiteX7" fmla="*/ 474980 w 8969375"/>
              <a:gd name="connsiteY7" fmla="*/ 6858000 h 6858000"/>
              <a:gd name="connsiteX8" fmla="*/ 7961630 w 8969375"/>
              <a:gd name="connsiteY8" fmla="*/ 0 h 6858000"/>
              <a:gd name="connsiteX9" fmla="*/ 8969375 w 8969375"/>
              <a:gd name="connsiteY9" fmla="*/ 0 h 6858000"/>
              <a:gd name="connsiteX10" fmla="*/ 8969375 w 8969375"/>
              <a:gd name="connsiteY10" fmla="*/ 3346450 h 6858000"/>
              <a:gd name="connsiteX11" fmla="*/ 6521450 w 8969375"/>
              <a:gd name="connsiteY11" fmla="*/ 3346450 h 6858000"/>
              <a:gd name="connsiteX12" fmla="*/ 5163820 w 8969375"/>
              <a:gd name="connsiteY12" fmla="*/ 0 h 6858000"/>
              <a:gd name="connsiteX13" fmla="*/ 7726680 w 8969375"/>
              <a:gd name="connsiteY13" fmla="*/ 0 h 6858000"/>
              <a:gd name="connsiteX14" fmla="*/ 4775200 w 8969375"/>
              <a:gd name="connsiteY14" fmla="*/ 6858000 h 6858000"/>
              <a:gd name="connsiteX15" fmla="*/ 2213610 w 8969375"/>
              <a:gd name="connsiteY15" fmla="*/ 6858000 h 6858000"/>
              <a:gd name="connsiteX16" fmla="*/ 3426460 w 8969375"/>
              <a:gd name="connsiteY16" fmla="*/ 0 h 6858000"/>
              <a:gd name="connsiteX17" fmla="*/ 4916170 w 8969375"/>
              <a:gd name="connsiteY17" fmla="*/ 0 h 6858000"/>
              <a:gd name="connsiteX18" fmla="*/ 3475990 w 8969375"/>
              <a:gd name="connsiteY18" fmla="*/ 3346450 h 6858000"/>
              <a:gd name="connsiteX19" fmla="*/ 1986280 w 8969375"/>
              <a:gd name="connsiteY19" fmla="*/ 3346450 h 6858000"/>
              <a:gd name="connsiteX20" fmla="*/ 0 w 8969375"/>
              <a:gd name="connsiteY20" fmla="*/ 0 h 6858000"/>
              <a:gd name="connsiteX21" fmla="*/ 3195320 w 8969375"/>
              <a:gd name="connsiteY21" fmla="*/ 0 h 6858000"/>
              <a:gd name="connsiteX22" fmla="*/ 243840 w 8969375"/>
              <a:gd name="connsiteY22" fmla="*/ 6858000 h 6858000"/>
              <a:gd name="connsiteX23" fmla="*/ 0 w 8969375"/>
              <a:gd name="connsiteY23" fmla="*/ 6858000 h 6858000"/>
              <a:gd name="connsiteX0" fmla="*/ 6604567 w 9123612"/>
              <a:gd name="connsiteY0" fmla="*/ 3511550 h 6858000"/>
              <a:gd name="connsiteX1" fmla="*/ 9123612 w 9123612"/>
              <a:gd name="connsiteY1" fmla="*/ 3511550 h 6858000"/>
              <a:gd name="connsiteX2" fmla="*/ 9123612 w 9123612"/>
              <a:gd name="connsiteY2" fmla="*/ 6858000 h 6858000"/>
              <a:gd name="connsiteX3" fmla="*/ 5164387 w 9123612"/>
              <a:gd name="connsiteY3" fmla="*/ 6858000 h 6858000"/>
              <a:gd name="connsiteX4" fmla="*/ 6604567 w 9123612"/>
              <a:gd name="connsiteY4" fmla="*/ 3511550 h 6858000"/>
              <a:gd name="connsiteX5" fmla="*/ 2069397 w 9123612"/>
              <a:gd name="connsiteY5" fmla="*/ 3511550 h 6858000"/>
              <a:gd name="connsiteX6" fmla="*/ 3559107 w 9123612"/>
              <a:gd name="connsiteY6" fmla="*/ 3511550 h 6858000"/>
              <a:gd name="connsiteX7" fmla="*/ 2118927 w 9123612"/>
              <a:gd name="connsiteY7" fmla="*/ 6858000 h 6858000"/>
              <a:gd name="connsiteX8" fmla="*/ 629217 w 9123612"/>
              <a:gd name="connsiteY8" fmla="*/ 6858000 h 6858000"/>
              <a:gd name="connsiteX9" fmla="*/ 2069397 w 9123612"/>
              <a:gd name="connsiteY9" fmla="*/ 3511550 h 6858000"/>
              <a:gd name="connsiteX10" fmla="*/ 8115867 w 9123612"/>
              <a:gd name="connsiteY10" fmla="*/ 0 h 6858000"/>
              <a:gd name="connsiteX11" fmla="*/ 9123612 w 9123612"/>
              <a:gd name="connsiteY11" fmla="*/ 0 h 6858000"/>
              <a:gd name="connsiteX12" fmla="*/ 9123612 w 9123612"/>
              <a:gd name="connsiteY12" fmla="*/ 3346450 h 6858000"/>
              <a:gd name="connsiteX13" fmla="*/ 6675687 w 9123612"/>
              <a:gd name="connsiteY13" fmla="*/ 3346450 h 6858000"/>
              <a:gd name="connsiteX14" fmla="*/ 8115867 w 9123612"/>
              <a:gd name="connsiteY14" fmla="*/ 0 h 6858000"/>
              <a:gd name="connsiteX15" fmla="*/ 5318057 w 9123612"/>
              <a:gd name="connsiteY15" fmla="*/ 0 h 6858000"/>
              <a:gd name="connsiteX16" fmla="*/ 7880917 w 9123612"/>
              <a:gd name="connsiteY16" fmla="*/ 0 h 6858000"/>
              <a:gd name="connsiteX17" fmla="*/ 4929437 w 9123612"/>
              <a:gd name="connsiteY17" fmla="*/ 6858000 h 6858000"/>
              <a:gd name="connsiteX18" fmla="*/ 2367847 w 9123612"/>
              <a:gd name="connsiteY18" fmla="*/ 6858000 h 6858000"/>
              <a:gd name="connsiteX19" fmla="*/ 5318057 w 9123612"/>
              <a:gd name="connsiteY19" fmla="*/ 0 h 6858000"/>
              <a:gd name="connsiteX20" fmla="*/ 3580697 w 9123612"/>
              <a:gd name="connsiteY20" fmla="*/ 0 h 6858000"/>
              <a:gd name="connsiteX21" fmla="*/ 5070407 w 9123612"/>
              <a:gd name="connsiteY21" fmla="*/ 0 h 6858000"/>
              <a:gd name="connsiteX22" fmla="*/ 3630227 w 9123612"/>
              <a:gd name="connsiteY22" fmla="*/ 3346450 h 6858000"/>
              <a:gd name="connsiteX23" fmla="*/ 2140517 w 9123612"/>
              <a:gd name="connsiteY23" fmla="*/ 3346450 h 6858000"/>
              <a:gd name="connsiteX24" fmla="*/ 3580697 w 9123612"/>
              <a:gd name="connsiteY24" fmla="*/ 0 h 6858000"/>
              <a:gd name="connsiteX25" fmla="*/ 154237 w 9123612"/>
              <a:gd name="connsiteY25" fmla="*/ 0 h 6858000"/>
              <a:gd name="connsiteX26" fmla="*/ 3349557 w 9123612"/>
              <a:gd name="connsiteY26" fmla="*/ 0 h 6858000"/>
              <a:gd name="connsiteX27" fmla="*/ 398077 w 9123612"/>
              <a:gd name="connsiteY27" fmla="*/ 6858000 h 6858000"/>
              <a:gd name="connsiteX28" fmla="*/ 0 w 9123612"/>
              <a:gd name="connsiteY28" fmla="*/ 6858000 h 6858000"/>
              <a:gd name="connsiteX29" fmla="*/ 154237 w 9123612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18625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18625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054197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054197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lnTo>
                  <a:pt x="6636589" y="351155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lnTo>
                  <a:pt x="2101419" y="351155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lnTo>
                  <a:pt x="8147889" y="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lnTo>
                  <a:pt x="5350079" y="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lnTo>
                  <a:pt x="3612719" y="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lnTo>
                  <a:pt x="2947249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2" name="Gráfico 19">
            <a:extLst>
              <a:ext uri="{FF2B5EF4-FFF2-40B4-BE49-F238E27FC236}">
                <a16:creationId xmlns:a16="http://schemas.microsoft.com/office/drawing/2014/main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r>
              <a:rPr lang="es-ES" noProof="0"/>
              <a:t> 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 rtlCol="0"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PRESENTACIÓN</a:t>
            </a:r>
            <a:br>
              <a:rPr lang="es-ES" noProof="0"/>
            </a:br>
            <a:r>
              <a:rPr lang="es-ES" noProof="0"/>
              <a:t>TÍTULO</a:t>
            </a:r>
          </a:p>
        </p:txBody>
      </p:sp>
      <p:sp>
        <p:nvSpPr>
          <p:cNvPr id="27" name="Marcador de texto 14">
            <a:extLst>
              <a:ext uri="{FF2B5EF4-FFF2-40B4-BE49-F238E27FC236}">
                <a16:creationId xmlns:a16="http://schemas.microsoft.com/office/drawing/2014/main" id="{A4843534-A750-4D01-BC62-26CD9AEA6A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0021" y="3773554"/>
            <a:ext cx="10090287" cy="1101897"/>
          </a:xfrm>
        </p:spPr>
        <p:txBody>
          <a:bodyPr rtlCol="0">
            <a:noAutofit/>
          </a:bodyPr>
          <a:lstStyle>
            <a:lvl1pPr marL="0" indent="0" algn="l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Presentación</a:t>
            </a:r>
            <a:br>
              <a:rPr lang="es-ES" noProof="0"/>
            </a:br>
            <a:r>
              <a:rPr lang="es-ES" noProof="0"/>
              <a:t>Consigna</a:t>
            </a:r>
          </a:p>
        </p:txBody>
      </p:sp>
      <p:sp>
        <p:nvSpPr>
          <p:cNvPr id="29" name="Marcador de texto 26">
            <a:extLst>
              <a:ext uri="{FF2B5EF4-FFF2-40B4-BE49-F238E27FC236}">
                <a16:creationId xmlns:a16="http://schemas.microsoft.com/office/drawing/2014/main" id="{F8E7B25A-0A4A-430B-903E-76193E2954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0021" y="5451784"/>
            <a:ext cx="4367531" cy="324417"/>
          </a:xfrm>
        </p:spPr>
        <p:txBody>
          <a:bodyPr rtlCol="0">
            <a:noAutofit/>
          </a:bodyPr>
          <a:lstStyle>
            <a:lvl1pPr marL="0" indent="0" algn="l">
              <a:buNone/>
              <a:defRPr sz="2200" b="1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20XX</a:t>
            </a:r>
          </a:p>
        </p:txBody>
      </p:sp>
      <p:sp>
        <p:nvSpPr>
          <p:cNvPr id="30" name="Marcador de texto 26">
            <a:extLst>
              <a:ext uri="{FF2B5EF4-FFF2-40B4-BE49-F238E27FC236}">
                <a16:creationId xmlns:a16="http://schemas.microsoft.com/office/drawing/2014/main" id="{B88F3A2A-BD60-4F82-8064-8B157AF4DD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0021" y="5105536"/>
            <a:ext cx="4367531" cy="324417"/>
          </a:xfrm>
        </p:spPr>
        <p:txBody>
          <a:bodyPr rtlCol="0">
            <a:noAutofit/>
          </a:bodyPr>
          <a:lstStyle>
            <a:lvl1pPr marL="0" indent="0" algn="l">
              <a:buNone/>
              <a:defRPr sz="22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Mes</a:t>
            </a:r>
          </a:p>
        </p:txBody>
      </p:sp>
    </p:spTree>
    <p:extLst>
      <p:ext uri="{BB962C8B-B14F-4D97-AF65-F5344CB8AC3E}">
        <p14:creationId xmlns:p14="http://schemas.microsoft.com/office/powerpoint/2010/main" val="3768363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agradecimiento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Marcador de posición de imagen 32">
            <a:extLst>
              <a:ext uri="{FF2B5EF4-FFF2-40B4-BE49-F238E27FC236}">
                <a16:creationId xmlns:a16="http://schemas.microsoft.com/office/drawing/2014/main" id="{88BA6D96-EFE3-4743-8FB5-544E9692D11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" y="0"/>
            <a:ext cx="9155429" cy="6858000"/>
          </a:xfrm>
          <a:custGeom>
            <a:avLst/>
            <a:gdLst>
              <a:gd name="connsiteX0" fmla="*/ 5490209 w 9155429"/>
              <a:gd name="connsiteY0" fmla="*/ 3511550 h 6858000"/>
              <a:gd name="connsiteX1" fmla="*/ 6979919 w 9155429"/>
              <a:gd name="connsiteY1" fmla="*/ 3511550 h 6858000"/>
              <a:gd name="connsiteX2" fmla="*/ 5541009 w 9155429"/>
              <a:gd name="connsiteY2" fmla="*/ 6858000 h 6858000"/>
              <a:gd name="connsiteX3" fmla="*/ 4050029 w 9155429"/>
              <a:gd name="connsiteY3" fmla="*/ 6858000 h 6858000"/>
              <a:gd name="connsiteX4" fmla="*/ 0 w 9155429"/>
              <a:gd name="connsiteY4" fmla="*/ 3511550 h 6858000"/>
              <a:gd name="connsiteX5" fmla="*/ 2444750 w 9155429"/>
              <a:gd name="connsiteY5" fmla="*/ 3511550 h 6858000"/>
              <a:gd name="connsiteX6" fmla="*/ 1004570 w 9155429"/>
              <a:gd name="connsiteY6" fmla="*/ 6858000 h 6858000"/>
              <a:gd name="connsiteX7" fmla="*/ 0 w 9155429"/>
              <a:gd name="connsiteY7" fmla="*/ 6858000 h 6858000"/>
              <a:gd name="connsiteX8" fmla="*/ 7001509 w 9155429"/>
              <a:gd name="connsiteY8" fmla="*/ 1 h 6858000"/>
              <a:gd name="connsiteX9" fmla="*/ 8491219 w 9155429"/>
              <a:gd name="connsiteY9" fmla="*/ 1 h 6858000"/>
              <a:gd name="connsiteX10" fmla="*/ 7051039 w 9155429"/>
              <a:gd name="connsiteY10" fmla="*/ 3346450 h 6858000"/>
              <a:gd name="connsiteX11" fmla="*/ 5561329 w 9155429"/>
              <a:gd name="connsiteY11" fmla="*/ 3346450 h 6858000"/>
              <a:gd name="connsiteX12" fmla="*/ 8722359 w 9155429"/>
              <a:gd name="connsiteY12" fmla="*/ 0 h 6858000"/>
              <a:gd name="connsiteX13" fmla="*/ 9155429 w 9155429"/>
              <a:gd name="connsiteY13" fmla="*/ 0 h 6858000"/>
              <a:gd name="connsiteX14" fmla="*/ 6203949 w 9155429"/>
              <a:gd name="connsiteY14" fmla="*/ 6858000 h 6858000"/>
              <a:gd name="connsiteX15" fmla="*/ 5772149 w 9155429"/>
              <a:gd name="connsiteY15" fmla="*/ 6858000 h 6858000"/>
              <a:gd name="connsiteX16" fmla="*/ 4190999 w 9155429"/>
              <a:gd name="connsiteY16" fmla="*/ 0 h 6858000"/>
              <a:gd name="connsiteX17" fmla="*/ 6753859 w 9155429"/>
              <a:gd name="connsiteY17" fmla="*/ 0 h 6858000"/>
              <a:gd name="connsiteX18" fmla="*/ 3802379 w 9155429"/>
              <a:gd name="connsiteY18" fmla="*/ 6858000 h 6858000"/>
              <a:gd name="connsiteX19" fmla="*/ 1239520 w 9155429"/>
              <a:gd name="connsiteY19" fmla="*/ 6858000 h 6858000"/>
              <a:gd name="connsiteX20" fmla="*/ 0 w 9155429"/>
              <a:gd name="connsiteY20" fmla="*/ 0 h 6858000"/>
              <a:gd name="connsiteX21" fmla="*/ 3956050 w 9155429"/>
              <a:gd name="connsiteY21" fmla="*/ 0 h 6858000"/>
              <a:gd name="connsiteX22" fmla="*/ 2515869 w 9155429"/>
              <a:gd name="connsiteY22" fmla="*/ 3346450 h 6858000"/>
              <a:gd name="connsiteX23" fmla="*/ 0 w 9155429"/>
              <a:gd name="connsiteY23" fmla="*/ 3346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429" h="6858000">
                <a:moveTo>
                  <a:pt x="5490209" y="3511550"/>
                </a:moveTo>
                <a:lnTo>
                  <a:pt x="6979919" y="3511550"/>
                </a:lnTo>
                <a:lnTo>
                  <a:pt x="5541009" y="6858000"/>
                </a:lnTo>
                <a:lnTo>
                  <a:pt x="4050029" y="6858000"/>
                </a:lnTo>
                <a:close/>
                <a:moveTo>
                  <a:pt x="0" y="3511550"/>
                </a:moveTo>
                <a:lnTo>
                  <a:pt x="2444750" y="3511550"/>
                </a:lnTo>
                <a:lnTo>
                  <a:pt x="1004570" y="6858000"/>
                </a:lnTo>
                <a:lnTo>
                  <a:pt x="0" y="6858000"/>
                </a:lnTo>
                <a:close/>
                <a:moveTo>
                  <a:pt x="7001509" y="1"/>
                </a:moveTo>
                <a:lnTo>
                  <a:pt x="8491219" y="1"/>
                </a:lnTo>
                <a:lnTo>
                  <a:pt x="7051039" y="3346450"/>
                </a:lnTo>
                <a:lnTo>
                  <a:pt x="5561329" y="3346450"/>
                </a:lnTo>
                <a:close/>
                <a:moveTo>
                  <a:pt x="8722359" y="0"/>
                </a:moveTo>
                <a:lnTo>
                  <a:pt x="9155429" y="0"/>
                </a:lnTo>
                <a:lnTo>
                  <a:pt x="6203949" y="6858000"/>
                </a:lnTo>
                <a:lnTo>
                  <a:pt x="5772149" y="6858000"/>
                </a:lnTo>
                <a:close/>
                <a:moveTo>
                  <a:pt x="4190999" y="0"/>
                </a:moveTo>
                <a:lnTo>
                  <a:pt x="6753859" y="0"/>
                </a:lnTo>
                <a:lnTo>
                  <a:pt x="3802379" y="6858000"/>
                </a:lnTo>
                <a:lnTo>
                  <a:pt x="1239520" y="6858000"/>
                </a:lnTo>
                <a:close/>
                <a:moveTo>
                  <a:pt x="0" y="0"/>
                </a:moveTo>
                <a:lnTo>
                  <a:pt x="3956050" y="0"/>
                </a:lnTo>
                <a:lnTo>
                  <a:pt x="2515869" y="3346450"/>
                </a:lnTo>
                <a:lnTo>
                  <a:pt x="0" y="334645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4" name="Gráfico 19">
            <a:extLst>
              <a:ext uri="{FF2B5EF4-FFF2-40B4-BE49-F238E27FC236}">
                <a16:creationId xmlns:a16="http://schemas.microsoft.com/office/drawing/2014/main" id="{97347B99-304D-468D-B6F0-9D59E6077A64}"/>
              </a:ext>
            </a:extLst>
          </p:cNvPr>
          <p:cNvSpPr/>
          <p:nvPr userDrawn="1"/>
        </p:nvSpPr>
        <p:spPr>
          <a:xfrm flipH="1">
            <a:off x="9004387" y="3285679"/>
            <a:ext cx="3191256" cy="146304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r>
              <a:rPr lang="es-ES" noProof="0"/>
              <a:t> 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BB615286-AF88-4751-9BF6-3F030092F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2372" y="973512"/>
            <a:ext cx="4183939" cy="2281355"/>
          </a:xfrm>
        </p:spPr>
        <p:txBody>
          <a:bodyPr rtlCol="0">
            <a:noAutofit/>
          </a:bodyPr>
          <a:lstStyle>
            <a:lvl1pPr algn="r">
              <a:defRPr sz="7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MUCHAS</a:t>
            </a:r>
            <a:br>
              <a:rPr lang="es-ES" noProof="0"/>
            </a:br>
            <a:r>
              <a:rPr lang="es-ES" noProof="0"/>
              <a:t>GRACIAS</a:t>
            </a:r>
          </a:p>
        </p:txBody>
      </p:sp>
      <p:sp>
        <p:nvSpPr>
          <p:cNvPr id="21" name="Marcador de texto 14">
            <a:extLst>
              <a:ext uri="{FF2B5EF4-FFF2-40B4-BE49-F238E27FC236}">
                <a16:creationId xmlns:a16="http://schemas.microsoft.com/office/drawing/2014/main" id="{5E15D97E-2723-48C3-B835-65DB0286DB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0540" y="3675708"/>
            <a:ext cx="3135771" cy="1101897"/>
          </a:xfrm>
        </p:spPr>
        <p:txBody>
          <a:bodyPr rtlCol="0">
            <a:noAutofit/>
          </a:bodyPr>
          <a:lstStyle>
            <a:lvl1pPr marL="0" indent="0" algn="r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Íker</a:t>
            </a:r>
            <a:br>
              <a:rPr lang="es-ES" noProof="0"/>
            </a:br>
            <a:r>
              <a:rPr lang="es-ES" noProof="0"/>
              <a:t>Armijo</a:t>
            </a:r>
          </a:p>
        </p:txBody>
      </p:sp>
      <p:sp>
        <p:nvSpPr>
          <p:cNvPr id="25" name="Marcador de texto 26">
            <a:extLst>
              <a:ext uri="{FF2B5EF4-FFF2-40B4-BE49-F238E27FC236}">
                <a16:creationId xmlns:a16="http://schemas.microsoft.com/office/drawing/2014/main" id="{4D45CEBA-121A-426A-897A-9E3CDC5F5CC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08780" y="5019264"/>
            <a:ext cx="4367531" cy="474519"/>
          </a:xfrm>
        </p:spPr>
        <p:txBody>
          <a:bodyPr rtlCol="0">
            <a:noAutofit/>
          </a:bodyPr>
          <a:lstStyle>
            <a:lvl1pPr marL="0" indent="0" algn="r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0128-555-678</a:t>
            </a:r>
          </a:p>
        </p:txBody>
      </p:sp>
      <p:sp>
        <p:nvSpPr>
          <p:cNvPr id="28" name="Marcador de texto 26">
            <a:extLst>
              <a:ext uri="{FF2B5EF4-FFF2-40B4-BE49-F238E27FC236}">
                <a16:creationId xmlns:a16="http://schemas.microsoft.com/office/drawing/2014/main" id="{0767B0C7-7BD9-4BF1-8D3D-91DED2380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8780" y="4805882"/>
            <a:ext cx="4367531" cy="288000"/>
          </a:xfrm>
        </p:spPr>
        <p:txBody>
          <a:bodyPr rtlCol="0">
            <a:noAutofit/>
          </a:bodyPr>
          <a:lstStyle>
            <a:lvl1pPr marL="0" indent="0" algn="r">
              <a:buNone/>
              <a:defRPr sz="14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Teléfono</a:t>
            </a:r>
          </a:p>
        </p:txBody>
      </p:sp>
      <p:sp>
        <p:nvSpPr>
          <p:cNvPr id="31" name="Marcador de texto 26">
            <a:extLst>
              <a:ext uri="{FF2B5EF4-FFF2-40B4-BE49-F238E27FC236}">
                <a16:creationId xmlns:a16="http://schemas.microsoft.com/office/drawing/2014/main" id="{26B74744-5435-47DD-B65F-16D8E7AC15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55755" y="5685822"/>
            <a:ext cx="5920556" cy="474519"/>
          </a:xfrm>
        </p:spPr>
        <p:txBody>
          <a:bodyPr rtlCol="0">
            <a:noAutofit/>
          </a:bodyPr>
          <a:lstStyle>
            <a:lvl1pPr marL="0" indent="0" algn="r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arteaga@example.com</a:t>
            </a:r>
          </a:p>
        </p:txBody>
      </p:sp>
      <p:sp>
        <p:nvSpPr>
          <p:cNvPr id="32" name="Marcador de texto 26">
            <a:extLst>
              <a:ext uri="{FF2B5EF4-FFF2-40B4-BE49-F238E27FC236}">
                <a16:creationId xmlns:a16="http://schemas.microsoft.com/office/drawing/2014/main" id="{20815411-0E43-4B6B-92C7-6E312091AB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08780" y="5466001"/>
            <a:ext cx="4367531" cy="288000"/>
          </a:xfrm>
        </p:spPr>
        <p:txBody>
          <a:bodyPr rtlCol="0">
            <a:noAutofit/>
          </a:bodyPr>
          <a:lstStyle>
            <a:lvl1pPr marL="0" indent="0" algn="r">
              <a:buNone/>
              <a:defRPr sz="14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Correo electrónico</a:t>
            </a:r>
          </a:p>
        </p:txBody>
      </p:sp>
    </p:spTree>
    <p:extLst>
      <p:ext uri="{BB962C8B-B14F-4D97-AF65-F5344CB8AC3E}">
        <p14:creationId xmlns:p14="http://schemas.microsoft.com/office/powerpoint/2010/main" val="2153193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8E43AF0D-28CB-4D3A-A944-CE3DCAAC5657}"/>
              </a:ext>
            </a:extLst>
          </p:cNvPr>
          <p:cNvSpPr/>
          <p:nvPr userDrawn="1"/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2101419 w 9155634"/>
              <a:gd name="connsiteY4" fmla="*/ 3511550 h 6858000"/>
              <a:gd name="connsiteX5" fmla="*/ 3591129 w 9155634"/>
              <a:gd name="connsiteY5" fmla="*/ 3511550 h 6858000"/>
              <a:gd name="connsiteX6" fmla="*/ 2150949 w 9155634"/>
              <a:gd name="connsiteY6" fmla="*/ 6858000 h 6858000"/>
              <a:gd name="connsiteX7" fmla="*/ 661239 w 9155634"/>
              <a:gd name="connsiteY7" fmla="*/ 6858000 h 6858000"/>
              <a:gd name="connsiteX8" fmla="*/ 8147889 w 9155634"/>
              <a:gd name="connsiteY8" fmla="*/ 0 h 6858000"/>
              <a:gd name="connsiteX9" fmla="*/ 9155634 w 9155634"/>
              <a:gd name="connsiteY9" fmla="*/ 0 h 6858000"/>
              <a:gd name="connsiteX10" fmla="*/ 9155634 w 9155634"/>
              <a:gd name="connsiteY10" fmla="*/ 3346450 h 6858000"/>
              <a:gd name="connsiteX11" fmla="*/ 6707709 w 9155634"/>
              <a:gd name="connsiteY11" fmla="*/ 3346450 h 6858000"/>
              <a:gd name="connsiteX12" fmla="*/ 5350079 w 9155634"/>
              <a:gd name="connsiteY12" fmla="*/ 0 h 6858000"/>
              <a:gd name="connsiteX13" fmla="*/ 7912939 w 9155634"/>
              <a:gd name="connsiteY13" fmla="*/ 0 h 6858000"/>
              <a:gd name="connsiteX14" fmla="*/ 4961459 w 9155634"/>
              <a:gd name="connsiteY14" fmla="*/ 6858000 h 6858000"/>
              <a:gd name="connsiteX15" fmla="*/ 2399869 w 9155634"/>
              <a:gd name="connsiteY15" fmla="*/ 6858000 h 6858000"/>
              <a:gd name="connsiteX16" fmla="*/ 3612719 w 9155634"/>
              <a:gd name="connsiteY16" fmla="*/ 0 h 6858000"/>
              <a:gd name="connsiteX17" fmla="*/ 5102429 w 9155634"/>
              <a:gd name="connsiteY17" fmla="*/ 0 h 6858000"/>
              <a:gd name="connsiteX18" fmla="*/ 3662249 w 9155634"/>
              <a:gd name="connsiteY18" fmla="*/ 3346450 h 6858000"/>
              <a:gd name="connsiteX19" fmla="*/ 2172539 w 9155634"/>
              <a:gd name="connsiteY19" fmla="*/ 3346450 h 6858000"/>
              <a:gd name="connsiteX20" fmla="*/ 2947249 w 9155634"/>
              <a:gd name="connsiteY20" fmla="*/ 0 h 6858000"/>
              <a:gd name="connsiteX21" fmla="*/ 3381579 w 9155634"/>
              <a:gd name="connsiteY21" fmla="*/ 0 h 6858000"/>
              <a:gd name="connsiteX22" fmla="*/ 430099 w 9155634"/>
              <a:gd name="connsiteY22" fmla="*/ 6858000 h 6858000"/>
              <a:gd name="connsiteX23" fmla="*/ 0 w 9155634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22" name="Gráfico 19">
            <a:extLst>
              <a:ext uri="{FF2B5EF4-FFF2-40B4-BE49-F238E27FC236}">
                <a16:creationId xmlns:a16="http://schemas.microsoft.com/office/drawing/2014/main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r>
              <a:rPr lang="es-ES" noProof="0"/>
              <a:t> 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 rtlCol="0"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PRESENTACIÓN</a:t>
            </a:r>
            <a:br>
              <a:rPr lang="es-ES" noProof="0"/>
            </a:br>
            <a:r>
              <a:rPr lang="es-ES" noProof="0"/>
              <a:t>TÍTULO</a:t>
            </a: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8046DF3F-8EBA-4583-9F19-45C979FDA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021" y="3773554"/>
            <a:ext cx="10090287" cy="110189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3500" b="0" i="0"/>
            </a:lvl1pPr>
          </a:lstStyle>
          <a:p>
            <a:pPr marL="228600" lvl="0" indent="-228600" rtl="0"/>
            <a:r>
              <a:rPr lang="es-ES" noProof="0"/>
              <a:t>Haga clic para modificar el estilo de subtítulo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46741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982713AA-FAF7-4D64-AB9D-53ACFDBF8B5B}"/>
              </a:ext>
            </a:extLst>
          </p:cNvPr>
          <p:cNvSpPr/>
          <p:nvPr userDrawn="1"/>
        </p:nvSpPr>
        <p:spPr>
          <a:xfrm>
            <a:off x="-1" y="172278"/>
            <a:ext cx="12192000" cy="6559826"/>
          </a:xfrm>
          <a:custGeom>
            <a:avLst/>
            <a:gdLst>
              <a:gd name="connsiteX0" fmla="*/ 5864259 w 12192000"/>
              <a:gd name="connsiteY0" fmla="*/ 2854132 h 6559826"/>
              <a:gd name="connsiteX1" fmla="*/ 5864259 w 12192000"/>
              <a:gd name="connsiteY1" fmla="*/ 5342062 h 6559826"/>
              <a:gd name="connsiteX2" fmla="*/ 6907 w 12192000"/>
              <a:gd name="connsiteY2" fmla="*/ 6559826 h 6559826"/>
              <a:gd name="connsiteX3" fmla="*/ 0 w 12192000"/>
              <a:gd name="connsiteY3" fmla="*/ 6559826 h 6559826"/>
              <a:gd name="connsiteX4" fmla="*/ 0 w 12192000"/>
              <a:gd name="connsiteY4" fmla="*/ 4073332 h 6559826"/>
              <a:gd name="connsiteX5" fmla="*/ 12192000 w 12192000"/>
              <a:gd name="connsiteY5" fmla="*/ 2685378 h 6559826"/>
              <a:gd name="connsiteX6" fmla="*/ 12192000 w 12192000"/>
              <a:gd name="connsiteY6" fmla="*/ 5173308 h 6559826"/>
              <a:gd name="connsiteX7" fmla="*/ 6104805 w 12192000"/>
              <a:gd name="connsiteY7" fmla="*/ 6429182 h 6559826"/>
              <a:gd name="connsiteX8" fmla="*/ 6104805 w 12192000"/>
              <a:gd name="connsiteY8" fmla="*/ 3941252 h 6559826"/>
              <a:gd name="connsiteX9" fmla="*/ 11991762 w 12192000"/>
              <a:gd name="connsiteY9" fmla="*/ 0 h 6559826"/>
              <a:gd name="connsiteX10" fmla="*/ 12192000 w 12192000"/>
              <a:gd name="connsiteY10" fmla="*/ 0 h 6559826"/>
              <a:gd name="connsiteX11" fmla="*/ 12192000 w 12192000"/>
              <a:gd name="connsiteY11" fmla="*/ 2446611 h 6559826"/>
              <a:gd name="connsiteX12" fmla="*/ 6104805 w 12192000"/>
              <a:gd name="connsiteY12" fmla="*/ 3701222 h 6559826"/>
              <a:gd name="connsiteX13" fmla="*/ 6104805 w 12192000"/>
              <a:gd name="connsiteY13" fmla="*/ 1214562 h 65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559826">
                <a:moveTo>
                  <a:pt x="5864259" y="2854132"/>
                </a:moveTo>
                <a:lnTo>
                  <a:pt x="5864259" y="5342062"/>
                </a:lnTo>
                <a:lnTo>
                  <a:pt x="6907" y="6559826"/>
                </a:lnTo>
                <a:lnTo>
                  <a:pt x="0" y="6559826"/>
                </a:lnTo>
                <a:lnTo>
                  <a:pt x="0" y="4073332"/>
                </a:lnTo>
                <a:close/>
                <a:moveTo>
                  <a:pt x="12192000" y="2685378"/>
                </a:moveTo>
                <a:lnTo>
                  <a:pt x="12192000" y="5173308"/>
                </a:lnTo>
                <a:lnTo>
                  <a:pt x="6104805" y="6429182"/>
                </a:lnTo>
                <a:lnTo>
                  <a:pt x="6104805" y="3941252"/>
                </a:lnTo>
                <a:close/>
                <a:moveTo>
                  <a:pt x="11991762" y="0"/>
                </a:moveTo>
                <a:lnTo>
                  <a:pt x="12192000" y="0"/>
                </a:lnTo>
                <a:lnTo>
                  <a:pt x="12192000" y="2446611"/>
                </a:lnTo>
                <a:lnTo>
                  <a:pt x="6104805" y="3701222"/>
                </a:lnTo>
                <a:lnTo>
                  <a:pt x="6104805" y="1214562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033272"/>
            <a:ext cx="5056083" cy="782638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DIAPOSITIVA DIVISORIA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5" name="Gráfico 4">
            <a:extLst>
              <a:ext uri="{FF2B5EF4-FFF2-40B4-BE49-F238E27FC236}">
                <a16:creationId xmlns:a16="http://schemas.microsoft.com/office/drawing/2014/main" id="{2095D1D4-8CA3-4CA3-825D-088EDB51A8AE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7" name="Gráfico 15">
            <a:extLst>
              <a:ext uri="{FF2B5EF4-FFF2-40B4-BE49-F238E27FC236}">
                <a16:creationId xmlns:a16="http://schemas.microsoft.com/office/drawing/2014/main" id="{2DB5E70B-ECC9-4800-9DC0-5897EF3F16AB}"/>
              </a:ext>
            </a:extLst>
          </p:cNvPr>
          <p:cNvSpPr/>
          <p:nvPr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A3B87DE7-6A4B-4A0E-8622-C9BA93F0B36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77240" y="2225393"/>
            <a:ext cx="5110693" cy="78263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200"/>
            </a:lvl1pPr>
          </a:lstStyle>
          <a:p>
            <a:pPr marL="228600" lvl="0" indent="-22860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723881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áfico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0" name="Gráfico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4" name="Gráfico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b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83799919-7F2B-44B7-BF0B-B0CE733AC6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277755"/>
            <a:ext cx="10515600" cy="389920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431123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áfico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0" name="Gráfico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4" name="Gráfico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b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5460D6CB-9BA0-4BA9-9CF5-9D21E9F570C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277755"/>
            <a:ext cx="5181600" cy="3899207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6" name="Marcador de posición de contenido 3">
            <a:extLst>
              <a:ext uri="{FF2B5EF4-FFF2-40B4-BE49-F238E27FC236}">
                <a16:creationId xmlns:a16="http://schemas.microsoft.com/office/drawing/2014/main" id="{EB0DDB5D-8949-4E45-A7CD-0402580BB05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2277755"/>
            <a:ext cx="5181600" cy="3899208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870607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áfico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0" name="Gráfico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4" name="Gráfico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b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5" name="Marcador de posición de texto 2">
            <a:extLst>
              <a:ext uri="{FF2B5EF4-FFF2-40B4-BE49-F238E27FC236}">
                <a16:creationId xmlns:a16="http://schemas.microsoft.com/office/drawing/2014/main" id="{82C817C4-D92F-4269-B22D-5C2E522418D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2068513"/>
            <a:ext cx="5157787" cy="436562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6" name="Marcador de posición de contenido 3">
            <a:extLst>
              <a:ext uri="{FF2B5EF4-FFF2-40B4-BE49-F238E27FC236}">
                <a16:creationId xmlns:a16="http://schemas.microsoft.com/office/drawing/2014/main" id="{C61514A7-2DEE-47E3-BCB4-FB81E9981DA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7" name="Marcador de texto 4">
            <a:extLst>
              <a:ext uri="{FF2B5EF4-FFF2-40B4-BE49-F238E27FC236}">
                <a16:creationId xmlns:a16="http://schemas.microsoft.com/office/drawing/2014/main" id="{3455C9D3-0938-4236-8E64-BBF582FCD239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2068511"/>
            <a:ext cx="5183188" cy="436563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8" name="Marcador de posición de contenido 5">
            <a:extLst>
              <a:ext uri="{FF2B5EF4-FFF2-40B4-BE49-F238E27FC236}">
                <a16:creationId xmlns:a16="http://schemas.microsoft.com/office/drawing/2014/main" id="{7331E254-1410-4989-81DE-84B684ACC71F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218104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áfico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0" name="Gráfico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68ABD79-6AF5-4911-BEC2-A492F3ECD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4509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6489A680-EBE7-45A3-B520-2C50F59C793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66148"/>
            <a:ext cx="3932237" cy="370284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9" name="Marcador de posición de contenido 2">
            <a:extLst>
              <a:ext uri="{FF2B5EF4-FFF2-40B4-BE49-F238E27FC236}">
                <a16:creationId xmlns:a16="http://schemas.microsoft.com/office/drawing/2014/main" id="{202EEB9F-D255-46E9-AFBB-FCC4D93BEFC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0" name="Gráfico 15">
            <a:extLst>
              <a:ext uri="{FF2B5EF4-FFF2-40B4-BE49-F238E27FC236}">
                <a16:creationId xmlns:a16="http://schemas.microsoft.com/office/drawing/2014/main" id="{4F729341-632E-4151-9863-D40D91A16F84}"/>
              </a:ext>
            </a:extLst>
          </p:cNvPr>
          <p:cNvSpPr/>
          <p:nvPr userDrawn="1"/>
        </p:nvSpPr>
        <p:spPr>
          <a:xfrm>
            <a:off x="-11174" y="1947672"/>
            <a:ext cx="493776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94843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6" name="Gráfico 4">
            <a:extLst>
              <a:ext uri="{FF2B5EF4-FFF2-40B4-BE49-F238E27FC236}">
                <a16:creationId xmlns:a16="http://schemas.microsoft.com/office/drawing/2014/main" id="{7D57D3C0-DF85-4866-AC4B-ED6A0F6963A5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1" name="Gráfico 15">
            <a:extLst>
              <a:ext uri="{FF2B5EF4-FFF2-40B4-BE49-F238E27FC236}">
                <a16:creationId xmlns:a16="http://schemas.microsoft.com/office/drawing/2014/main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44469CAF-CD13-4CCC-9569-14C8070AB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8074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36D4C583-322D-4347-807F-F6D6AF8852A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30500"/>
            <a:ext cx="3932237" cy="37384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F138DBAD-2265-4E62-AB5B-F66A60D53F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9738" y="0"/>
            <a:ext cx="6103620" cy="6857999"/>
          </a:xfrm>
          <a:custGeom>
            <a:avLst/>
            <a:gdLst>
              <a:gd name="connsiteX0" fmla="*/ 3914141 w 6103620"/>
              <a:gd name="connsiteY0" fmla="*/ 914400 h 6857999"/>
              <a:gd name="connsiteX1" fmla="*/ 6103620 w 6103620"/>
              <a:gd name="connsiteY1" fmla="*/ 914400 h 6857999"/>
              <a:gd name="connsiteX2" fmla="*/ 6103620 w 6103620"/>
              <a:gd name="connsiteY2" fmla="*/ 914404 h 6857999"/>
              <a:gd name="connsiteX3" fmla="*/ 4339591 w 6103620"/>
              <a:gd name="connsiteY3" fmla="*/ 6857999 h 6857999"/>
              <a:gd name="connsiteX4" fmla="*/ 2150113 w 6103620"/>
              <a:gd name="connsiteY4" fmla="*/ 6857999 h 6857999"/>
              <a:gd name="connsiteX5" fmla="*/ 1769111 w 6103620"/>
              <a:gd name="connsiteY5" fmla="*/ 0 h 6857999"/>
              <a:gd name="connsiteX6" fmla="*/ 3958591 w 6103620"/>
              <a:gd name="connsiteY6" fmla="*/ 0 h 6857999"/>
              <a:gd name="connsiteX7" fmla="*/ 2189480 w 6103620"/>
              <a:gd name="connsiteY7" fmla="*/ 5943601 h 6857999"/>
              <a:gd name="connsiteX8" fmla="*/ 0 w 6103620"/>
              <a:gd name="connsiteY8" fmla="*/ 59436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03620" h="6857999">
                <a:moveTo>
                  <a:pt x="3914141" y="914400"/>
                </a:moveTo>
                <a:lnTo>
                  <a:pt x="6103620" y="914400"/>
                </a:lnTo>
                <a:lnTo>
                  <a:pt x="6103620" y="914404"/>
                </a:lnTo>
                <a:lnTo>
                  <a:pt x="4339591" y="6857999"/>
                </a:lnTo>
                <a:lnTo>
                  <a:pt x="2150113" y="6857999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6766817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áfico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0" name="Gráfico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AD7B9076-7693-4C5F-8305-D5529FF80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5056083" cy="782638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DIAPOSITIVA VACÍA</a:t>
            </a:r>
          </a:p>
        </p:txBody>
      </p:sp>
      <p:sp>
        <p:nvSpPr>
          <p:cNvPr id="14" name="Gráfico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áfico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0" name="Gráfico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52266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Marcador de posición de imagen 38">
            <a:extLst>
              <a:ext uri="{FF2B5EF4-FFF2-40B4-BE49-F238E27FC236}">
                <a16:creationId xmlns:a16="http://schemas.microsoft.com/office/drawing/2014/main" id="{61FE90B3-361E-4150-BE53-368ADEA27D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130966"/>
            <a:ext cx="12192000" cy="6602574"/>
          </a:xfrm>
          <a:custGeom>
            <a:avLst/>
            <a:gdLst>
              <a:gd name="connsiteX0" fmla="*/ 5864259 w 12192000"/>
              <a:gd name="connsiteY0" fmla="*/ 2895444 h 6602574"/>
              <a:gd name="connsiteX1" fmla="*/ 5864259 w 12192000"/>
              <a:gd name="connsiteY1" fmla="*/ 5383374 h 6602574"/>
              <a:gd name="connsiteX2" fmla="*/ 0 w 12192000"/>
              <a:gd name="connsiteY2" fmla="*/ 6602574 h 6602574"/>
              <a:gd name="connsiteX3" fmla="*/ 0 w 12192000"/>
              <a:gd name="connsiteY3" fmla="*/ 4114644 h 6602574"/>
              <a:gd name="connsiteX4" fmla="*/ 12192000 w 12192000"/>
              <a:gd name="connsiteY4" fmla="*/ 2726690 h 6602574"/>
              <a:gd name="connsiteX5" fmla="*/ 12192000 w 12192000"/>
              <a:gd name="connsiteY5" fmla="*/ 5214620 h 6602574"/>
              <a:gd name="connsiteX6" fmla="*/ 6104805 w 12192000"/>
              <a:gd name="connsiteY6" fmla="*/ 6470494 h 6602574"/>
              <a:gd name="connsiteX7" fmla="*/ 6104805 w 12192000"/>
              <a:gd name="connsiteY7" fmla="*/ 3982564 h 6602574"/>
              <a:gd name="connsiteX8" fmla="*/ 12192000 w 12192000"/>
              <a:gd name="connsiteY8" fmla="*/ 0 h 6602574"/>
              <a:gd name="connsiteX9" fmla="*/ 12192000 w 12192000"/>
              <a:gd name="connsiteY9" fmla="*/ 2487923 h 6602574"/>
              <a:gd name="connsiteX10" fmla="*/ 6104805 w 12192000"/>
              <a:gd name="connsiteY10" fmla="*/ 3742534 h 6602574"/>
              <a:gd name="connsiteX11" fmla="*/ 6104805 w 12192000"/>
              <a:gd name="connsiteY11" fmla="*/ 1255874 h 660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602574">
                <a:moveTo>
                  <a:pt x="5864259" y="2895444"/>
                </a:moveTo>
                <a:lnTo>
                  <a:pt x="5864259" y="5383374"/>
                </a:lnTo>
                <a:lnTo>
                  <a:pt x="0" y="6602574"/>
                </a:lnTo>
                <a:lnTo>
                  <a:pt x="0" y="4114644"/>
                </a:lnTo>
                <a:close/>
                <a:moveTo>
                  <a:pt x="12192000" y="2726690"/>
                </a:moveTo>
                <a:lnTo>
                  <a:pt x="12192000" y="5214620"/>
                </a:lnTo>
                <a:lnTo>
                  <a:pt x="6104805" y="6470494"/>
                </a:lnTo>
                <a:lnTo>
                  <a:pt x="6104805" y="3982564"/>
                </a:lnTo>
                <a:close/>
                <a:moveTo>
                  <a:pt x="12192000" y="0"/>
                </a:moveTo>
                <a:lnTo>
                  <a:pt x="12192000" y="2487923"/>
                </a:lnTo>
                <a:lnTo>
                  <a:pt x="6104805" y="3742534"/>
                </a:lnTo>
                <a:lnTo>
                  <a:pt x="6104805" y="125587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033272"/>
            <a:ext cx="5056083" cy="782638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DIAPOSITIVA DIVISORIA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5" name="Gráfico 4">
            <a:extLst>
              <a:ext uri="{FF2B5EF4-FFF2-40B4-BE49-F238E27FC236}">
                <a16:creationId xmlns:a16="http://schemas.microsoft.com/office/drawing/2014/main" id="{2095D1D4-8CA3-4CA3-825D-088EDB51A8AE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7" name="Gráfico 15">
            <a:extLst>
              <a:ext uri="{FF2B5EF4-FFF2-40B4-BE49-F238E27FC236}">
                <a16:creationId xmlns:a16="http://schemas.microsoft.com/office/drawing/2014/main" id="{2DB5E70B-ECC9-4800-9DC0-5897EF3F16AB}"/>
              </a:ext>
            </a:extLst>
          </p:cNvPr>
          <p:cNvSpPr/>
          <p:nvPr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1" name="Marcador de texto 17">
            <a:extLst>
              <a:ext uri="{FF2B5EF4-FFF2-40B4-BE49-F238E27FC236}">
                <a16:creationId xmlns:a16="http://schemas.microsoft.com/office/drawing/2014/main" id="{18AF4189-33DF-9B46-9624-C722FCE07D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5392"/>
            <a:ext cx="4421856" cy="749047"/>
          </a:xfrm>
        </p:spPr>
        <p:txBody>
          <a:bodyPr rtlCol="0"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Marcador de texto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74209"/>
            <a:ext cx="882686" cy="10922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1</a:t>
            </a:r>
          </a:p>
        </p:txBody>
      </p:sp>
      <p:sp>
        <p:nvSpPr>
          <p:cNvPr id="32" name="Marcador de texto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98209"/>
            <a:ext cx="3103110" cy="1032355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3" name="Marcador de texto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74209"/>
            <a:ext cx="882686" cy="10922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2</a:t>
            </a:r>
          </a:p>
        </p:txBody>
      </p:sp>
      <p:sp>
        <p:nvSpPr>
          <p:cNvPr id="34" name="Marcador de texto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98209"/>
            <a:ext cx="2243918" cy="1032355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5" name="Marcador de texto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91988"/>
            <a:ext cx="882686" cy="10922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3</a:t>
            </a:r>
          </a:p>
        </p:txBody>
      </p:sp>
      <p:sp>
        <p:nvSpPr>
          <p:cNvPr id="36" name="Marcador de texto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15988"/>
            <a:ext cx="2959116" cy="1032355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7" name="Marcador de texto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2927531"/>
            <a:ext cx="1698625" cy="800100"/>
          </a:xfrm>
        </p:spPr>
        <p:txBody>
          <a:bodyPr rtlCol="0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8" name="Marcador de texto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2927531"/>
            <a:ext cx="1698625" cy="800100"/>
          </a:xfrm>
        </p:spPr>
        <p:txBody>
          <a:bodyPr rtlCol="0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9" name="Marcador de texto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2927531"/>
            <a:ext cx="2599197" cy="800100"/>
          </a:xfrm>
        </p:spPr>
        <p:txBody>
          <a:bodyPr rtlCol="0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0" name="Marcador de texto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2925988"/>
            <a:ext cx="3726423" cy="800100"/>
          </a:xfrm>
        </p:spPr>
        <p:txBody>
          <a:bodyPr rtlCol="0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1" name="Marcador de texto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4133" y="5751926"/>
            <a:ext cx="9623735" cy="470478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2" name="Marcador de texto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4893792"/>
            <a:ext cx="2599199" cy="615026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3" name="Marcador de texto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4893792"/>
            <a:ext cx="3712665" cy="615026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4" name="Marcador de posición de imagen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800404"/>
            <a:ext cx="3273552" cy="161848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6" name="Marcador de posición de imagen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3864572"/>
            <a:ext cx="2599199" cy="896112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7" name="Marcador de posición de imagen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3864572"/>
            <a:ext cx="2599200" cy="8964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BB58C539-3FDE-4755-BEB4-C953AA292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741320"/>
            <a:ext cx="10506743" cy="782638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CÓMO USAR ESTA PLANTILLA</a:t>
            </a:r>
          </a:p>
        </p:txBody>
      </p:sp>
      <p:sp>
        <p:nvSpPr>
          <p:cNvPr id="23" name="Gráfico 15">
            <a:extLst>
              <a:ext uri="{FF2B5EF4-FFF2-40B4-BE49-F238E27FC236}">
                <a16:creationId xmlns:a16="http://schemas.microsoft.com/office/drawing/2014/main" id="{8EDA54DA-ED01-4416-96BF-C8968F4684B4}"/>
              </a:ext>
            </a:extLst>
          </p:cNvPr>
          <p:cNvSpPr/>
          <p:nvPr userDrawn="1"/>
        </p:nvSpPr>
        <p:spPr>
          <a:xfrm>
            <a:off x="-11173" y="1610268"/>
            <a:ext cx="9252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posición de imagen 24">
            <a:extLst>
              <a:ext uri="{FF2B5EF4-FFF2-40B4-BE49-F238E27FC236}">
                <a16:creationId xmlns:a16="http://schemas.microsoft.com/office/drawing/2014/main" id="{9D8367A5-C050-47FB-A1BD-54CD13DE3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19738" y="0"/>
            <a:ext cx="6103621" cy="6858000"/>
          </a:xfrm>
          <a:custGeom>
            <a:avLst/>
            <a:gdLst>
              <a:gd name="connsiteX0" fmla="*/ 3914141 w 6103621"/>
              <a:gd name="connsiteY0" fmla="*/ 914400 h 6858000"/>
              <a:gd name="connsiteX1" fmla="*/ 6103621 w 6103621"/>
              <a:gd name="connsiteY1" fmla="*/ 914400 h 6858000"/>
              <a:gd name="connsiteX2" fmla="*/ 4339591 w 6103621"/>
              <a:gd name="connsiteY2" fmla="*/ 6858000 h 6858000"/>
              <a:gd name="connsiteX3" fmla="*/ 2150112 w 6103621"/>
              <a:gd name="connsiteY3" fmla="*/ 6858000 h 6858000"/>
              <a:gd name="connsiteX4" fmla="*/ 1769111 w 6103621"/>
              <a:gd name="connsiteY4" fmla="*/ 0 h 6858000"/>
              <a:gd name="connsiteX5" fmla="*/ 3958591 w 6103621"/>
              <a:gd name="connsiteY5" fmla="*/ 0 h 6858000"/>
              <a:gd name="connsiteX6" fmla="*/ 2189480 w 6103621"/>
              <a:gd name="connsiteY6" fmla="*/ 5943601 h 6858000"/>
              <a:gd name="connsiteX7" fmla="*/ 0 w 6103621"/>
              <a:gd name="connsiteY7" fmla="*/ 59436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3621" h="6858000">
                <a:moveTo>
                  <a:pt x="3914141" y="914400"/>
                </a:moveTo>
                <a:lnTo>
                  <a:pt x="6103621" y="914400"/>
                </a:lnTo>
                <a:lnTo>
                  <a:pt x="4339591" y="6858000"/>
                </a:lnTo>
                <a:lnTo>
                  <a:pt x="2150112" y="6858000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4" name="Marcador de texto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4032" y="3074529"/>
            <a:ext cx="4421856" cy="2588637"/>
          </a:xfrm>
        </p:spPr>
        <p:txBody>
          <a:bodyPr lIns="0"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33528AEE-54AB-4366-9576-BBA1CE5F3A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2746"/>
            <a:ext cx="5056083" cy="782638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DISEÑO DE TEXTO 1</a:t>
            </a:r>
          </a:p>
        </p:txBody>
      </p:sp>
      <p:sp>
        <p:nvSpPr>
          <p:cNvPr id="22" name="Marcador de texto 17">
            <a:extLst>
              <a:ext uri="{FF2B5EF4-FFF2-40B4-BE49-F238E27FC236}">
                <a16:creationId xmlns:a16="http://schemas.microsoft.com/office/drawing/2014/main" id="{A1867536-E941-4FED-8B68-2609143C2A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5392"/>
            <a:ext cx="4421856" cy="749047"/>
          </a:xfrm>
        </p:spPr>
        <p:txBody>
          <a:bodyPr rtlCol="0"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6" name="Gráfico 4">
            <a:extLst>
              <a:ext uri="{FF2B5EF4-FFF2-40B4-BE49-F238E27FC236}">
                <a16:creationId xmlns:a16="http://schemas.microsoft.com/office/drawing/2014/main" id="{7D57D3C0-DF85-4866-AC4B-ED6A0F6963A5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1" name="Gráfico 15">
            <a:extLst>
              <a:ext uri="{FF2B5EF4-FFF2-40B4-BE49-F238E27FC236}">
                <a16:creationId xmlns:a16="http://schemas.microsoft.com/office/drawing/2014/main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posición de imagen 21">
            <a:extLst>
              <a:ext uri="{FF2B5EF4-FFF2-40B4-BE49-F238E27FC236}">
                <a16:creationId xmlns:a16="http://schemas.microsoft.com/office/drawing/2014/main" id="{B2044CCF-605D-4D6E-A41D-D6AED53B223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404811"/>
            <a:ext cx="6108872" cy="5485128"/>
          </a:xfrm>
          <a:custGeom>
            <a:avLst/>
            <a:gdLst>
              <a:gd name="connsiteX0" fmla="*/ 0 w 6108872"/>
              <a:gd name="connsiteY0" fmla="*/ 2203471 h 5485128"/>
              <a:gd name="connsiteX1" fmla="*/ 6108872 w 6108872"/>
              <a:gd name="connsiteY1" fmla="*/ 3505695 h 5485128"/>
              <a:gd name="connsiteX2" fmla="*/ 6108872 w 6108872"/>
              <a:gd name="connsiteY2" fmla="*/ 5485128 h 5485128"/>
              <a:gd name="connsiteX3" fmla="*/ 0 w 6108872"/>
              <a:gd name="connsiteY3" fmla="*/ 4182903 h 5485128"/>
              <a:gd name="connsiteX4" fmla="*/ 0 w 6108872"/>
              <a:gd name="connsiteY4" fmla="*/ 0 h 5485128"/>
              <a:gd name="connsiteX5" fmla="*/ 6108872 w 6108872"/>
              <a:gd name="connsiteY5" fmla="*/ 1302225 h 5485128"/>
              <a:gd name="connsiteX6" fmla="*/ 6108872 w 6108872"/>
              <a:gd name="connsiteY6" fmla="*/ 3281657 h 5485128"/>
              <a:gd name="connsiteX7" fmla="*/ 0 w 6108872"/>
              <a:gd name="connsiteY7" fmla="*/ 1979432 h 548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8872" h="5485128">
                <a:moveTo>
                  <a:pt x="0" y="2203471"/>
                </a:moveTo>
                <a:lnTo>
                  <a:pt x="6108872" y="3505695"/>
                </a:lnTo>
                <a:lnTo>
                  <a:pt x="6108872" y="5485128"/>
                </a:lnTo>
                <a:lnTo>
                  <a:pt x="0" y="4182903"/>
                </a:lnTo>
                <a:close/>
                <a:moveTo>
                  <a:pt x="0" y="0"/>
                </a:moveTo>
                <a:lnTo>
                  <a:pt x="6108872" y="1302225"/>
                </a:lnTo>
                <a:lnTo>
                  <a:pt x="6108872" y="3281657"/>
                </a:lnTo>
                <a:lnTo>
                  <a:pt x="0" y="197943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E7F180F3-53B1-4A31-82A4-E6F9B5D8D8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81205" y="3090572"/>
            <a:ext cx="4421857" cy="2588637"/>
          </a:xfrm>
        </p:spPr>
        <p:txBody>
          <a:bodyPr lIns="0"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BD523330-9E96-4C6E-B5A4-6B543D365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1206" y="1046140"/>
            <a:ext cx="5056083" cy="782638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DISEÑO DE TEXTO 2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1A08F6B3-0ADA-4ECF-8D25-7DFE4A3641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81206" y="2241515"/>
            <a:ext cx="4421856" cy="749047"/>
          </a:xfrm>
        </p:spPr>
        <p:txBody>
          <a:bodyPr rtlCol="0"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9" name="Gráfico 15">
            <a:extLst>
              <a:ext uri="{FF2B5EF4-FFF2-40B4-BE49-F238E27FC236}">
                <a16:creationId xmlns:a16="http://schemas.microsoft.com/office/drawing/2014/main" id="{5CCECBFE-3C2B-4492-BCDA-1EFEB5E3E092}"/>
              </a:ext>
            </a:extLst>
          </p:cNvPr>
          <p:cNvSpPr/>
          <p:nvPr userDrawn="1"/>
        </p:nvSpPr>
        <p:spPr>
          <a:xfrm flipH="1">
            <a:off x="6980920" y="1947672"/>
            <a:ext cx="5220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0" name="Gráfico 4">
            <a:extLst>
              <a:ext uri="{FF2B5EF4-FFF2-40B4-BE49-F238E27FC236}">
                <a16:creationId xmlns:a16="http://schemas.microsoft.com/office/drawing/2014/main" id="{3441B044-38F8-49ED-845B-5D926C811447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la sección 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áfico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74031" y="2993041"/>
            <a:ext cx="4365625" cy="454353"/>
          </a:xfrm>
        </p:spPr>
        <p:txBody>
          <a:bodyPr rtlCol="0">
            <a:noAutofit/>
          </a:bodyPr>
          <a:lstStyle>
            <a:lvl1pPr marL="0" indent="0">
              <a:buNone/>
              <a:defRPr sz="27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Título de la sección 1</a:t>
            </a: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0" y="2993041"/>
            <a:ext cx="4365625" cy="454353"/>
          </a:xfrm>
        </p:spPr>
        <p:txBody>
          <a:bodyPr rtlCol="0">
            <a:noAutofit/>
          </a:bodyPr>
          <a:lstStyle>
            <a:lvl1pPr marL="0" indent="0">
              <a:buNone/>
              <a:defRPr sz="27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Título de la sección 2</a:t>
            </a:r>
          </a:p>
        </p:txBody>
      </p:sp>
      <p:sp>
        <p:nvSpPr>
          <p:cNvPr id="11" name="Marcador de texto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4032" y="3563411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2" name="Marcador de texto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563411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9" name="Gráfico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9845E736-FB54-4B3D-821B-60C0AB9E1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5056083" cy="782638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COMPARACIÓN</a:t>
            </a:r>
          </a:p>
        </p:txBody>
      </p:sp>
      <p:sp>
        <p:nvSpPr>
          <p:cNvPr id="21" name="Marcador de texto 17">
            <a:extLst>
              <a:ext uri="{FF2B5EF4-FFF2-40B4-BE49-F238E27FC236}">
                <a16:creationId xmlns:a16="http://schemas.microsoft.com/office/drawing/2014/main" id="{AFF98BA6-47F6-4796-B970-98EE605E81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1992"/>
            <a:ext cx="10218713" cy="665713"/>
          </a:xfrm>
        </p:spPr>
        <p:txBody>
          <a:bodyPr rtlCol="0"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8" name="Gráfico 15">
            <a:extLst>
              <a:ext uri="{FF2B5EF4-FFF2-40B4-BE49-F238E27FC236}">
                <a16:creationId xmlns:a16="http://schemas.microsoft.com/office/drawing/2014/main" id="{5E78F6F2-1702-E74A-86B2-0C42A30F3378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áfico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-12700" y="-12700"/>
            <a:ext cx="12217400" cy="6883400"/>
            <a:chOff x="-12700" y="-12700"/>
            <a:chExt cx="12217400" cy="6883400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542021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9" name="Gráfico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8" name="Marcador de posición de gráfico 18">
            <a:extLst>
              <a:ext uri="{FF2B5EF4-FFF2-40B4-BE49-F238E27FC236}">
                <a16:creationId xmlns:a16="http://schemas.microsoft.com/office/drawing/2014/main" id="{68B512F2-EA3E-483F-B5D4-29DFD6C37B36}"/>
              </a:ext>
            </a:extLst>
          </p:cNvPr>
          <p:cNvSpPr>
            <a:spLocks noGrp="1"/>
          </p:cNvSpPr>
          <p:nvPr>
            <p:ph type="chart" sz="quarter" idx="32" hasCustomPrompt="1"/>
          </p:nvPr>
        </p:nvSpPr>
        <p:spPr>
          <a:xfrm>
            <a:off x="6096001" y="1246188"/>
            <a:ext cx="5170034" cy="436562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Hacer clic en el icono para agregar un gráfico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AD58E79F-20BB-644D-8C49-25B57E347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317173"/>
            <a:ext cx="2825496" cy="1524185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GRÁFICO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23" name="Marcador de texto 17">
            <a:extLst>
              <a:ext uri="{FF2B5EF4-FFF2-40B4-BE49-F238E27FC236}">
                <a16:creationId xmlns:a16="http://schemas.microsoft.com/office/drawing/2014/main" id="{EF8E92E6-C1C9-854A-93EE-FD201AF050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3198228"/>
            <a:ext cx="2825496" cy="2154741"/>
          </a:xfrm>
        </p:spPr>
        <p:txBody>
          <a:bodyPr rtlCol="0"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4" name="Gráfico 15">
            <a:extLst>
              <a:ext uri="{FF2B5EF4-FFF2-40B4-BE49-F238E27FC236}">
                <a16:creationId xmlns:a16="http://schemas.microsoft.com/office/drawing/2014/main" id="{C1F625F0-F98F-D244-9020-86C86C287112}"/>
              </a:ext>
            </a:extLst>
          </p:cNvPr>
          <p:cNvSpPr/>
          <p:nvPr userDrawn="1"/>
        </p:nvSpPr>
        <p:spPr>
          <a:xfrm>
            <a:off x="-11173" y="2899869"/>
            <a:ext cx="2628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8148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áfico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9" name="Gráfico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9845E736-FB54-4B3D-821B-60C0AB9E1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317173"/>
            <a:ext cx="2825496" cy="1524185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TABLA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21" name="Marcador de texto 17">
            <a:extLst>
              <a:ext uri="{FF2B5EF4-FFF2-40B4-BE49-F238E27FC236}">
                <a16:creationId xmlns:a16="http://schemas.microsoft.com/office/drawing/2014/main" id="{AFF98BA6-47F6-4796-B970-98EE605E81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3198228"/>
            <a:ext cx="2825496" cy="2154741"/>
          </a:xfrm>
        </p:spPr>
        <p:txBody>
          <a:bodyPr rtlCol="0"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2" name="Gráfico 15">
            <a:extLst>
              <a:ext uri="{FF2B5EF4-FFF2-40B4-BE49-F238E27FC236}">
                <a16:creationId xmlns:a16="http://schemas.microsoft.com/office/drawing/2014/main" id="{C8EF6174-FF5D-41C2-BF6B-9D6ECB281A1D}"/>
              </a:ext>
            </a:extLst>
          </p:cNvPr>
          <p:cNvSpPr/>
          <p:nvPr userDrawn="1"/>
        </p:nvSpPr>
        <p:spPr>
          <a:xfrm>
            <a:off x="-11173" y="2899869"/>
            <a:ext cx="2628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8" name="Marcador de tabla 17">
            <a:extLst>
              <a:ext uri="{FF2B5EF4-FFF2-40B4-BE49-F238E27FC236}">
                <a16:creationId xmlns:a16="http://schemas.microsoft.com/office/drawing/2014/main" id="{D45BCEDF-86BB-41E2-9F09-5D3014AD1C45}"/>
              </a:ext>
            </a:extLst>
          </p:cNvPr>
          <p:cNvSpPr>
            <a:spLocks noGrp="1"/>
          </p:cNvSpPr>
          <p:nvPr>
            <p:ph type="tbl" sz="quarter" idx="17" hasCustomPrompt="1"/>
          </p:nvPr>
        </p:nvSpPr>
        <p:spPr>
          <a:xfrm>
            <a:off x="4715791" y="1591499"/>
            <a:ext cx="6561138" cy="3761069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Hacer clic en el icono para agregar una tabla</a:t>
            </a:r>
          </a:p>
        </p:txBody>
      </p:sp>
    </p:spTree>
    <p:extLst>
      <p:ext uri="{BB962C8B-B14F-4D97-AF65-F5344CB8AC3E}">
        <p14:creationId xmlns:p14="http://schemas.microsoft.com/office/powerpoint/2010/main" val="2513773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e image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posición de imagen 24">
            <a:extLst>
              <a:ext uri="{FF2B5EF4-FFF2-40B4-BE49-F238E27FC236}">
                <a16:creationId xmlns:a16="http://schemas.microsoft.com/office/drawing/2014/main" id="{E694C388-14E9-4848-A715-72B7DC6AF5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01" y="0"/>
            <a:ext cx="12161519" cy="6858000"/>
          </a:xfrm>
          <a:custGeom>
            <a:avLst/>
            <a:gdLst>
              <a:gd name="connsiteX0" fmla="*/ 12161519 w 12161519"/>
              <a:gd name="connsiteY0" fmla="*/ 638810 h 6858000"/>
              <a:gd name="connsiteX1" fmla="*/ 12161519 w 12161519"/>
              <a:gd name="connsiteY1" fmla="*/ 1922780 h 6858000"/>
              <a:gd name="connsiteX2" fmla="*/ 9531350 w 12161519"/>
              <a:gd name="connsiteY2" fmla="*/ 6858000 h 6858000"/>
              <a:gd name="connsiteX3" fmla="*/ 8846819 w 12161519"/>
              <a:gd name="connsiteY3" fmla="*/ 6858000 h 6858000"/>
              <a:gd name="connsiteX4" fmla="*/ 10704830 w 12161519"/>
              <a:gd name="connsiteY4" fmla="*/ 0 h 6858000"/>
              <a:gd name="connsiteX5" fmla="*/ 12161519 w 12161519"/>
              <a:gd name="connsiteY5" fmla="*/ 0 h 6858000"/>
              <a:gd name="connsiteX6" fmla="*/ 12161519 w 12161519"/>
              <a:gd name="connsiteY6" fmla="*/ 234950 h 6858000"/>
              <a:gd name="connsiteX7" fmla="*/ 8632190 w 12161519"/>
              <a:gd name="connsiteY7" fmla="*/ 6858000 h 6858000"/>
              <a:gd name="connsiteX8" fmla="*/ 7049770 w 12161519"/>
              <a:gd name="connsiteY8" fmla="*/ 6858000 h 6858000"/>
              <a:gd name="connsiteX9" fmla="*/ 5320030 w 12161519"/>
              <a:gd name="connsiteY9" fmla="*/ 0 h 6858000"/>
              <a:gd name="connsiteX10" fmla="*/ 10476230 w 12161519"/>
              <a:gd name="connsiteY10" fmla="*/ 0 h 6858000"/>
              <a:gd name="connsiteX11" fmla="*/ 6822440 w 12161519"/>
              <a:gd name="connsiteY11" fmla="*/ 6858000 h 6858000"/>
              <a:gd name="connsiteX12" fmla="*/ 1664970 w 12161519"/>
              <a:gd name="connsiteY12" fmla="*/ 6858000 h 6858000"/>
              <a:gd name="connsiteX13" fmla="*/ 3529330 w 12161519"/>
              <a:gd name="connsiteY13" fmla="*/ 0 h 6858000"/>
              <a:gd name="connsiteX14" fmla="*/ 5111750 w 12161519"/>
              <a:gd name="connsiteY14" fmla="*/ 0 h 6858000"/>
              <a:gd name="connsiteX15" fmla="*/ 1456690 w 12161519"/>
              <a:gd name="connsiteY15" fmla="*/ 6858000 h 6858000"/>
              <a:gd name="connsiteX16" fmla="*/ 0 w 12161519"/>
              <a:gd name="connsiteY16" fmla="*/ 6858000 h 6858000"/>
              <a:gd name="connsiteX17" fmla="*/ 0 w 12161519"/>
              <a:gd name="connsiteY17" fmla="*/ 6623050 h 6858000"/>
              <a:gd name="connsiteX18" fmla="*/ 2630170 w 12161519"/>
              <a:gd name="connsiteY18" fmla="*/ 0 h 6858000"/>
              <a:gd name="connsiteX19" fmla="*/ 3314700 w 12161519"/>
              <a:gd name="connsiteY19" fmla="*/ 0 h 6858000"/>
              <a:gd name="connsiteX20" fmla="*/ 0 w 12161519"/>
              <a:gd name="connsiteY20" fmla="*/ 6219190 h 6858000"/>
              <a:gd name="connsiteX21" fmla="*/ 0 w 12161519"/>
              <a:gd name="connsiteY21" fmla="*/ 49352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61519" h="6858000">
                <a:moveTo>
                  <a:pt x="12161519" y="638810"/>
                </a:moveTo>
                <a:lnTo>
                  <a:pt x="12161519" y="1922780"/>
                </a:lnTo>
                <a:lnTo>
                  <a:pt x="9531350" y="6858000"/>
                </a:lnTo>
                <a:lnTo>
                  <a:pt x="8846819" y="6858000"/>
                </a:lnTo>
                <a:close/>
                <a:moveTo>
                  <a:pt x="10704830" y="0"/>
                </a:moveTo>
                <a:lnTo>
                  <a:pt x="12161519" y="0"/>
                </a:lnTo>
                <a:lnTo>
                  <a:pt x="12161519" y="234950"/>
                </a:lnTo>
                <a:lnTo>
                  <a:pt x="8632190" y="6858000"/>
                </a:lnTo>
                <a:lnTo>
                  <a:pt x="7049770" y="6858000"/>
                </a:lnTo>
                <a:close/>
                <a:moveTo>
                  <a:pt x="5320030" y="0"/>
                </a:moveTo>
                <a:lnTo>
                  <a:pt x="10476230" y="0"/>
                </a:lnTo>
                <a:lnTo>
                  <a:pt x="6822440" y="6858000"/>
                </a:lnTo>
                <a:lnTo>
                  <a:pt x="1664970" y="6858000"/>
                </a:lnTo>
                <a:close/>
                <a:moveTo>
                  <a:pt x="3529330" y="0"/>
                </a:moveTo>
                <a:lnTo>
                  <a:pt x="5111750" y="0"/>
                </a:lnTo>
                <a:lnTo>
                  <a:pt x="1456690" y="6858000"/>
                </a:lnTo>
                <a:lnTo>
                  <a:pt x="0" y="6858000"/>
                </a:lnTo>
                <a:lnTo>
                  <a:pt x="0" y="6623050"/>
                </a:lnTo>
                <a:close/>
                <a:moveTo>
                  <a:pt x="2630170" y="0"/>
                </a:moveTo>
                <a:lnTo>
                  <a:pt x="3314700" y="0"/>
                </a:lnTo>
                <a:lnTo>
                  <a:pt x="0" y="6219190"/>
                </a:lnTo>
                <a:lnTo>
                  <a:pt x="0" y="493522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BFD7B55F-CFD3-4921-BB2A-B14EB4E363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10514998" cy="782638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DIAPOSITIVA CON IMAGEN GRANDE</a:t>
            </a:r>
          </a:p>
        </p:txBody>
      </p:sp>
      <p:sp>
        <p:nvSpPr>
          <p:cNvPr id="21" name="Marcador de texto 17">
            <a:extLst>
              <a:ext uri="{FF2B5EF4-FFF2-40B4-BE49-F238E27FC236}">
                <a16:creationId xmlns:a16="http://schemas.microsoft.com/office/drawing/2014/main" id="{932204AA-73EE-4F85-898B-E747C5ACC0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1880794"/>
            <a:ext cx="10518598" cy="782639"/>
          </a:xfrm>
        </p:spPr>
        <p:txBody>
          <a:bodyPr rtlCol="0"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3" name="Gráfico 4">
            <a:extLst>
              <a:ext uri="{FF2B5EF4-FFF2-40B4-BE49-F238E27FC236}">
                <a16:creationId xmlns:a16="http://schemas.microsoft.com/office/drawing/2014/main" id="{38541361-4795-490E-8165-B4A338F8231D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" name="Cuadro de texto 1">
            <a:extLst>
              <a:ext uri="{FF2B5EF4-FFF2-40B4-BE49-F238E27FC236}">
                <a16:creationId xmlns:a16="http://schemas.microsoft.com/office/drawing/2014/main" id="{B72E78DA-7F75-294B-AECF-F02F6C41615D}"/>
              </a:ext>
            </a:extLst>
          </p:cNvPr>
          <p:cNvSpPr txBox="1"/>
          <p:nvPr userDrawn="1"/>
        </p:nvSpPr>
        <p:spPr>
          <a:xfrm>
            <a:off x="327546" y="3002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elemento multi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25F5D581-F5B0-4701-B187-0D4FAB4490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rtl="0"/>
            <a:endParaRPr lang="es-ES" noProof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0E5F41AB-E2B9-45DD-B1C7-9F4DBA4946B9}"/>
              </a:ext>
            </a:extLst>
          </p:cNvPr>
          <p:cNvSpPr/>
          <p:nvPr userDrawn="1"/>
        </p:nvSpPr>
        <p:spPr>
          <a:xfrm>
            <a:off x="2445759" y="-12700"/>
            <a:ext cx="7289800" cy="6883400"/>
          </a:xfrm>
          <a:custGeom>
            <a:avLst/>
            <a:gdLst>
              <a:gd name="connsiteX0" fmla="*/ 5063490 w 7289800"/>
              <a:gd name="connsiteY0" fmla="*/ 12700 h 6883400"/>
              <a:gd name="connsiteX1" fmla="*/ 2499360 w 7289800"/>
              <a:gd name="connsiteY1" fmla="*/ 6870700 h 6883400"/>
              <a:gd name="connsiteX2" fmla="*/ 4721860 w 7289800"/>
              <a:gd name="connsiteY2" fmla="*/ 6870700 h 6883400"/>
              <a:gd name="connsiteX3" fmla="*/ 7285990 w 7289800"/>
              <a:gd name="connsiteY3" fmla="*/ 12700 h 6883400"/>
              <a:gd name="connsiteX4" fmla="*/ 5063490 w 7289800"/>
              <a:gd name="connsiteY4" fmla="*/ 12700 h 6883400"/>
              <a:gd name="connsiteX5" fmla="*/ 12700 w 7289800"/>
              <a:gd name="connsiteY5" fmla="*/ 6870700 h 6883400"/>
              <a:gd name="connsiteX6" fmla="*/ 2235200 w 7289800"/>
              <a:gd name="connsiteY6" fmla="*/ 6870700 h 6883400"/>
              <a:gd name="connsiteX7" fmla="*/ 4799331 w 7289800"/>
              <a:gd name="connsiteY7" fmla="*/ 12700 h 6883400"/>
              <a:gd name="connsiteX8" fmla="*/ 2576830 w 7289800"/>
              <a:gd name="connsiteY8" fmla="*/ 12700 h 6883400"/>
              <a:gd name="connsiteX9" fmla="*/ 12700 w 7289800"/>
              <a:gd name="connsiteY9" fmla="*/ 687070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89800" h="6883400">
                <a:moveTo>
                  <a:pt x="5063490" y="12700"/>
                </a:moveTo>
                <a:lnTo>
                  <a:pt x="2499360" y="6870700"/>
                </a:lnTo>
                <a:lnTo>
                  <a:pt x="4721860" y="6870700"/>
                </a:lnTo>
                <a:lnTo>
                  <a:pt x="7285990" y="12700"/>
                </a:lnTo>
                <a:lnTo>
                  <a:pt x="5063490" y="12700"/>
                </a:lnTo>
                <a:close/>
                <a:moveTo>
                  <a:pt x="12700" y="6870700"/>
                </a:moveTo>
                <a:lnTo>
                  <a:pt x="2235200" y="6870700"/>
                </a:lnTo>
                <a:lnTo>
                  <a:pt x="4799331" y="12700"/>
                </a:lnTo>
                <a:lnTo>
                  <a:pt x="2576830" y="12700"/>
                </a:lnTo>
                <a:lnTo>
                  <a:pt x="12700" y="68707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6579"/>
            <a:ext cx="10515600" cy="1325563"/>
          </a:xfrm>
        </p:spPr>
        <p:txBody>
          <a:bodyPr lIns="0" rIns="0"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DIAPOSITIVA DE VÍDEO</a:t>
            </a:r>
          </a:p>
        </p:txBody>
      </p:sp>
      <p:sp>
        <p:nvSpPr>
          <p:cNvPr id="16" name="Marcador de posición de elemento multimedia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1395984" y="1497770"/>
            <a:ext cx="9400032" cy="4215384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 elemento multimedia</a:t>
            </a:r>
          </a:p>
        </p:txBody>
      </p:sp>
      <p:sp>
        <p:nvSpPr>
          <p:cNvPr id="12" name="Gráfico 4">
            <a:extLst>
              <a:ext uri="{FF2B5EF4-FFF2-40B4-BE49-F238E27FC236}">
                <a16:creationId xmlns:a16="http://schemas.microsoft.com/office/drawing/2014/main" id="{C7654E36-50FF-425E-B595-F3957610B5D8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30162" y="6002372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0023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pPr rtl="0"/>
            <a:r>
              <a:rPr lang="es-ES" noProof="0"/>
              <a:t>MM.DD.20XX</a:t>
            </a:r>
          </a:p>
        </p:txBody>
      </p:sp>
      <p:sp>
        <p:nvSpPr>
          <p:cNvPr id="11" name="Marcador de pie de página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002372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2"/>
                </a:solidFill>
              </a:defRPr>
            </a:lvl1pPr>
          </a:lstStyle>
          <a:p>
            <a:pPr rtl="0"/>
            <a:r>
              <a:rPr lang="es-ES" noProof="0"/>
              <a:t>AGREGAR UN PIE DE PÁGINA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77" r:id="rId2"/>
    <p:sldLayoutId id="2147483678" r:id="rId3"/>
    <p:sldLayoutId id="2147483679" r:id="rId4"/>
    <p:sldLayoutId id="2147483681" r:id="rId5"/>
    <p:sldLayoutId id="2147483690" r:id="rId6"/>
    <p:sldLayoutId id="2147483691" r:id="rId7"/>
    <p:sldLayoutId id="2147483684" r:id="rId8"/>
    <p:sldLayoutId id="2147483685" r:id="rId9"/>
    <p:sldLayoutId id="2147483692" r:id="rId10"/>
    <p:sldLayoutId id="2147483693" r:id="rId11"/>
    <p:sldLayoutId id="2147483694" r:id="rId12"/>
    <p:sldLayoutId id="2147483697" r:id="rId13"/>
    <p:sldLayoutId id="2147483698" r:id="rId14"/>
    <p:sldLayoutId id="2147483699" r:id="rId15"/>
    <p:sldLayoutId id="2147483701" r:id="rId16"/>
    <p:sldLayoutId id="2147483700" r:id="rId17"/>
    <p:sldLayoutId id="2147483687" r:id="rId18"/>
    <p:sldLayoutId id="2147483696" r:id="rId19"/>
    <p:sldLayoutId id="2147483688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Marcador de posición de imagen 18" descr="Paredes de cristal de edificio y cielo">
            <a:extLst>
              <a:ext uri="{FF2B5EF4-FFF2-40B4-BE49-F238E27FC236}">
                <a16:creationId xmlns:a16="http://schemas.microsoft.com/office/drawing/2014/main" id="{873751CF-C490-45B5-B248-BF86A59ECF2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3"/>
          <a:srcRect l="-48" t="6766" r="19843" b="3091"/>
          <a:stretch/>
        </p:blipFill>
        <p:spPr>
          <a:xfrm>
            <a:off x="3033191" y="0"/>
            <a:ext cx="9155634" cy="68580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56E9371-6E05-45E0-803B-4C39AC28C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21" y="2275802"/>
            <a:ext cx="10510754" cy="1101897"/>
          </a:xfrm>
        </p:spPr>
        <p:txBody>
          <a:bodyPr rtlCol="0"/>
          <a:lstStyle/>
          <a:p>
            <a:r>
              <a:rPr lang="es-ES" dirty="0"/>
              <a:t>CLÍNICA DE TRATAMIENTO CON BACTERIOFAGOS</a:t>
            </a:r>
            <a:br>
              <a:rPr lang="es-MX" dirty="0"/>
            </a:br>
            <a:r>
              <a:rPr lang="es-ES" dirty="0"/>
              <a:t> </a:t>
            </a:r>
            <a:br>
              <a:rPr lang="es-MX" dirty="0"/>
            </a:b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0A0FE25-038A-4A14-B11A-432FECB7F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r>
              <a:rPr lang="es-ES" dirty="0"/>
              <a:t>Integrante:</a:t>
            </a:r>
            <a:br>
              <a:rPr lang="es-ES" dirty="0"/>
            </a:br>
            <a:r>
              <a:rPr lang="es-ES" dirty="0"/>
              <a:t>Ángeles López Michael </a:t>
            </a:r>
            <a:r>
              <a:rPr lang="es-ES" dirty="0" err="1"/>
              <a:t>Josefh</a:t>
            </a:r>
            <a:endParaRPr lang="es-MX" dirty="0"/>
          </a:p>
          <a:p>
            <a:pPr rtl="0"/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30A1A89-FE18-44C6-B3EE-49541CB8507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es-ES" dirty="0"/>
              <a:t>Mayo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83697A7-775B-4995-AFA7-E4B1B1C1C8F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/>
          <a:lstStyle/>
          <a:p>
            <a:pPr rtl="0"/>
            <a:r>
              <a:rPr lang="es-ES" dirty="0"/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3610506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Marcador de posición de imagen 15" descr="Edificio blanco bajo cielo azul en vista de plano contrapicado">
            <a:extLst>
              <a:ext uri="{FF2B5EF4-FFF2-40B4-BE49-F238E27FC236}">
                <a16:creationId xmlns:a16="http://schemas.microsoft.com/office/drawing/2014/main" id="{CEE1712F-10B7-44A0-8ED1-5933874A301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7642" b="7642"/>
          <a:stretch>
            <a:fillRect/>
          </a:stretch>
        </p:blipFill>
        <p:spPr/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2E4FFE8E-5987-44EA-AF65-5CFA15DD7653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 rtlCol="0">
            <a:normAutofit/>
          </a:bodyPr>
          <a:lstStyle/>
          <a:p>
            <a:pPr rtl="0"/>
            <a:r>
              <a:rPr lang="es-ES" dirty="0"/>
              <a:t>COSTO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B4E4515-E409-46A3-BF8E-A723CC4A90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auto">
          <a:xfrm>
            <a:off x="7382852" y="2525660"/>
            <a:ext cx="3906178" cy="2180567"/>
          </a:xfrm>
        </p:spPr>
        <p:txBody>
          <a:bodyPr rtlCol="0">
            <a:normAutofit fontScale="85000" lnSpcReduction="10000"/>
          </a:bodyPr>
          <a:lstStyle/>
          <a:p>
            <a:pPr rtl="0"/>
            <a:r>
              <a:rPr lang="es-ES" dirty="0"/>
              <a:t>El precio de la aplicación esta estimada en $80000 ya que será desarrollada para 2 plataformas diferentes, además de la información que se tendrá que ocupar(como bases de datos),personal, la empresa tendrá una buena herramienta para facilitar las dudas del cliente, etc.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F53D04A-7D1E-45D0-9B0B-7BDFC553B4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smtClean="0"/>
              <a:pPr rtl="0"/>
              <a:t>10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D266B51-1064-472F-9822-F19B26C4E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6871" y="2849182"/>
            <a:ext cx="297180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Marcador de posición de imagen 22" descr="Vista desde abajo de edificio de oficinas y cielo azul">
            <a:extLst>
              <a:ext uri="{FF2B5EF4-FFF2-40B4-BE49-F238E27FC236}">
                <a16:creationId xmlns:a16="http://schemas.microsoft.com/office/drawing/2014/main" id="{40946D55-3A70-4E32-99AB-8D71063AAEDE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3"/>
          <a:srcRect l="2749" r="2749"/>
          <a:stretch/>
        </p:blipFill>
        <p:spPr/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110F751-9975-4653-9855-BA1C7499B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756" y="973512"/>
            <a:ext cx="5920556" cy="2281355"/>
          </a:xfrm>
        </p:spPr>
        <p:txBody>
          <a:bodyPr rtlCol="0"/>
          <a:lstStyle/>
          <a:p>
            <a:pPr rtl="0"/>
            <a:r>
              <a:rPr lang="es-ES"/>
              <a:t>MUCHAS</a:t>
            </a:r>
            <a:br>
              <a:rPr lang="es-ES"/>
            </a:br>
            <a:r>
              <a:rPr lang="es-ES"/>
              <a:t>GRACIAS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3BBFE92-CA4F-4673-B4D5-7FFF88E819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s-ES" dirty="0" err="1"/>
              <a:t>Angeles</a:t>
            </a:r>
            <a:r>
              <a:rPr lang="es-ES" dirty="0"/>
              <a:t> </a:t>
            </a:r>
            <a:r>
              <a:rPr lang="es-ES" dirty="0" err="1"/>
              <a:t>Lopez</a:t>
            </a:r>
            <a:r>
              <a:rPr lang="es-ES" dirty="0"/>
              <a:t> Michael </a:t>
            </a:r>
            <a:r>
              <a:rPr lang="es-ES" dirty="0" err="1"/>
              <a:t>Josefh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22606DA-F5C0-4FBD-930A-04C47E7F77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0210" y="4805882"/>
            <a:ext cx="4367531" cy="288000"/>
          </a:xfrm>
        </p:spPr>
        <p:txBody>
          <a:bodyPr rtlCol="0"/>
          <a:lstStyle/>
          <a:p>
            <a:pPr rtl="0"/>
            <a:r>
              <a:rPr lang="es-ES" dirty="0"/>
              <a:t>Teléfono  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976F3E4-0E67-4891-8B94-6441620D8B7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08780" y="5019264"/>
            <a:ext cx="4367531" cy="474519"/>
          </a:xfrm>
        </p:spPr>
        <p:txBody>
          <a:bodyPr rtlCol="0"/>
          <a:lstStyle/>
          <a:p>
            <a:pPr rtl="0"/>
            <a:r>
              <a:rPr lang="es-ES" dirty="0"/>
              <a:t>4444-98-51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E673424-1521-4ECB-BC19-D062786A9E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rtlCol="0"/>
          <a:lstStyle/>
          <a:p>
            <a:pPr rtl="0"/>
            <a:r>
              <a:rPr lang="es-ES"/>
              <a:t>Correo electrónico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1E9D6192-3994-44C6-93B4-D248EEE931D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rtlCol="0"/>
          <a:lstStyle/>
          <a:p>
            <a:pPr rtl="0"/>
            <a:r>
              <a:rPr lang="es-ES" dirty="0"/>
              <a:t>X-espino@Hotmail.com</a:t>
            </a:r>
          </a:p>
        </p:txBody>
      </p:sp>
      <p:pic>
        <p:nvPicPr>
          <p:cNvPr id="10" name="Gráfico 9" descr="Usuario" title="Icono del nombre del moderador">
            <a:extLst>
              <a:ext uri="{FF2B5EF4-FFF2-40B4-BE49-F238E27FC236}">
                <a16:creationId xmlns:a16="http://schemas.microsoft.com/office/drawing/2014/main" id="{95D93A4D-87B7-457E-BCB9-41BAE9651FD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49625" y="4117206"/>
            <a:ext cx="218900" cy="218900"/>
          </a:xfrm>
          <a:prstGeom prst="rect">
            <a:avLst/>
          </a:prstGeom>
        </p:spPr>
      </p:pic>
      <p:pic>
        <p:nvPicPr>
          <p:cNvPr id="11" name="Gráfico 10" descr="Smartphone" title="Icono del número de teléfono del moderador">
            <a:extLst>
              <a:ext uri="{FF2B5EF4-FFF2-40B4-BE49-F238E27FC236}">
                <a16:creationId xmlns:a16="http://schemas.microsoft.com/office/drawing/2014/main" id="{B81B653C-CCFB-495E-A038-6661528F20F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56130" y="5093882"/>
            <a:ext cx="218900" cy="218900"/>
          </a:xfrm>
          <a:prstGeom prst="rect">
            <a:avLst/>
          </a:prstGeom>
        </p:spPr>
      </p:pic>
      <p:pic>
        <p:nvPicPr>
          <p:cNvPr id="12" name="Gráfico 11" descr="Sobre" title="Icono del correo electrónico del moderador">
            <a:extLst>
              <a:ext uri="{FF2B5EF4-FFF2-40B4-BE49-F238E27FC236}">
                <a16:creationId xmlns:a16="http://schemas.microsoft.com/office/drawing/2014/main" id="{2114CBA5-E55D-4440-A7C6-DC2AC9785F9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49625" y="5813631"/>
            <a:ext cx="218900" cy="21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01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Marcador de posición de imagen 18" descr="Vista desde abajo de edificio de oficinas y cielo claro">
            <a:extLst>
              <a:ext uri="{FF2B5EF4-FFF2-40B4-BE49-F238E27FC236}">
                <a16:creationId xmlns:a16="http://schemas.microsoft.com/office/drawing/2014/main" id="{98E1357B-90EC-4F60-BE24-5671EC46D03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13926" b="13926"/>
          <a:stretch/>
        </p:blipFill>
        <p:spPr/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FA21564-E2C8-443F-8E07-E59DFA5BC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689956"/>
            <a:ext cx="5056083" cy="1125954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Introducción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2A2A374-6D41-4D06-9363-3092466402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2" y="2225392"/>
            <a:ext cx="5158138" cy="1763678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Se desarrollara una aplicación para la empresa “clínica de tratamientos con bacteriófagos” en la que el usuario en la aplicación podrá hacer las siguientes funciones: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A534D36-FD98-42BC-977C-D6843E425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smtClean="0"/>
              <a:pPr rtl="0"/>
              <a:t>2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5EFFEF0-B0CA-41F1-B000-2F2422FC01A9}"/>
              </a:ext>
            </a:extLst>
          </p:cNvPr>
          <p:cNvSpPr txBox="1"/>
          <p:nvPr/>
        </p:nvSpPr>
        <p:spPr>
          <a:xfrm>
            <a:off x="774032" y="3910336"/>
            <a:ext cx="564962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2"/>
                </a:solidFill>
              </a:rPr>
              <a:t>-</a:t>
            </a:r>
            <a:r>
              <a:rPr lang="es-ES" sz="2200" dirty="0">
                <a:solidFill>
                  <a:schemeClr val="tx2"/>
                </a:solidFill>
              </a:rPr>
              <a:t>Podrá pedir información sobre la empresa</a:t>
            </a:r>
          </a:p>
          <a:p>
            <a:r>
              <a:rPr lang="es-ES" sz="2200" dirty="0">
                <a:solidFill>
                  <a:schemeClr val="tx2"/>
                </a:solidFill>
              </a:rPr>
              <a:t>-Sucursales y localización</a:t>
            </a:r>
          </a:p>
          <a:p>
            <a:r>
              <a:rPr lang="es-ES" sz="2200" dirty="0">
                <a:solidFill>
                  <a:schemeClr val="tx2"/>
                </a:solidFill>
              </a:rPr>
              <a:t>-Costos</a:t>
            </a:r>
          </a:p>
          <a:p>
            <a:r>
              <a:rPr lang="es-ES" sz="2200" dirty="0">
                <a:solidFill>
                  <a:schemeClr val="tx2"/>
                </a:solidFill>
              </a:rPr>
              <a:t>-Horarios</a:t>
            </a:r>
          </a:p>
          <a:p>
            <a:r>
              <a:rPr lang="es-ES" sz="2200" dirty="0">
                <a:solidFill>
                  <a:schemeClr val="tx2"/>
                </a:solidFill>
              </a:rPr>
              <a:t>-Formas de pagos</a:t>
            </a:r>
          </a:p>
          <a:p>
            <a:r>
              <a:rPr lang="es-ES" sz="2200" dirty="0">
                <a:solidFill>
                  <a:schemeClr val="tx2"/>
                </a:solidFill>
              </a:rPr>
              <a:t>-Factura electrónica</a:t>
            </a:r>
          </a:p>
          <a:p>
            <a:r>
              <a:rPr lang="es-MX" sz="2200" dirty="0">
                <a:solidFill>
                  <a:schemeClr val="tx2"/>
                </a:solidFill>
              </a:rPr>
              <a:t>-Se podrá crear una cuenta de usuario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8E96F22-C6C9-47D8-974A-61B79D0D6B91}"/>
              </a:ext>
            </a:extLst>
          </p:cNvPr>
          <p:cNvSpPr txBox="1"/>
          <p:nvPr/>
        </p:nvSpPr>
        <p:spPr>
          <a:xfrm>
            <a:off x="6241701" y="1252933"/>
            <a:ext cx="540236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dirty="0">
                <a:solidFill>
                  <a:schemeClr val="tx2"/>
                </a:solidFill>
              </a:rPr>
              <a:t>-Inicio de sesión</a:t>
            </a:r>
          </a:p>
          <a:p>
            <a:r>
              <a:rPr lang="es-MX" sz="2200" dirty="0">
                <a:solidFill>
                  <a:schemeClr val="tx2"/>
                </a:solidFill>
              </a:rPr>
              <a:t>-Perfil(donde se muestra la información del usuario)</a:t>
            </a:r>
          </a:p>
          <a:p>
            <a:r>
              <a:rPr lang="es-MX" sz="2200" dirty="0">
                <a:solidFill>
                  <a:schemeClr val="tx2"/>
                </a:solidFill>
              </a:rPr>
              <a:t>-Trabajos</a:t>
            </a:r>
          </a:p>
          <a:p>
            <a:r>
              <a:rPr lang="es-MX" sz="2200" dirty="0">
                <a:solidFill>
                  <a:schemeClr val="tx2"/>
                </a:solidFill>
              </a:rPr>
              <a:t>-Ayuda</a:t>
            </a:r>
          </a:p>
          <a:p>
            <a:r>
              <a:rPr lang="es-MX" sz="2200" dirty="0">
                <a:solidFill>
                  <a:schemeClr val="tx2"/>
                </a:solidFill>
              </a:rPr>
              <a:t>-Citas(para tratamiento)</a:t>
            </a:r>
          </a:p>
          <a:p>
            <a:r>
              <a:rPr lang="es-MX" sz="2200" dirty="0">
                <a:solidFill>
                  <a:schemeClr val="tx2"/>
                </a:solidFill>
              </a:rPr>
              <a:t>-Novedades-</a:t>
            </a:r>
          </a:p>
          <a:p>
            <a:r>
              <a:rPr lang="es-MX" sz="2200" dirty="0">
                <a:solidFill>
                  <a:schemeClr val="tx2"/>
                </a:solidFill>
              </a:rPr>
              <a:t>-Un link de búsqueda</a:t>
            </a:r>
          </a:p>
          <a:p>
            <a:r>
              <a:rPr lang="es-MX" sz="2200" dirty="0">
                <a:solidFill>
                  <a:schemeClr val="tx2"/>
                </a:solidFill>
              </a:rPr>
              <a:t>-Un carrito de compras</a:t>
            </a:r>
          </a:p>
          <a:p>
            <a:r>
              <a:rPr lang="es-MX" sz="2200" dirty="0">
                <a:solidFill>
                  <a:schemeClr val="tx2"/>
                </a:solidFill>
              </a:rPr>
              <a:t>-Ofertas</a:t>
            </a:r>
          </a:p>
          <a:p>
            <a:r>
              <a:rPr lang="es-MX" sz="2200" dirty="0">
                <a:solidFill>
                  <a:schemeClr val="tx2"/>
                </a:solidFill>
              </a:rPr>
              <a:t>-El link de las redes sociales de la empresa</a:t>
            </a:r>
          </a:p>
        </p:txBody>
      </p:sp>
    </p:spTree>
    <p:extLst>
      <p:ext uri="{BB962C8B-B14F-4D97-AF65-F5344CB8AC3E}">
        <p14:creationId xmlns:p14="http://schemas.microsoft.com/office/powerpoint/2010/main" val="1106630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C01CE71-FC76-4B08-B6CF-991940C3C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32" y="532015"/>
            <a:ext cx="5056083" cy="1283369"/>
          </a:xfrm>
        </p:spPr>
        <p:txBody>
          <a:bodyPr rtlCol="0"/>
          <a:lstStyle/>
          <a:p>
            <a:pPr rtl="0"/>
            <a:r>
              <a:rPr lang="es-ES" dirty="0"/>
              <a:t>Esquema de la aplicación 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2AE43E3-E3DE-481E-9B87-7B1F8783A6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s-ES" dirty="0"/>
              <a:t>Uso del </a:t>
            </a:r>
            <a:r>
              <a:rPr lang="es-ES" dirty="0" err="1"/>
              <a:t>Wireframe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88F02AC-2ACE-4B6E-9181-99EBB08906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 dirty="0"/>
              <a:t>Es un dibujo técnico, plan de acción visual.</a:t>
            </a:r>
          </a:p>
          <a:p>
            <a:pPr rtl="0"/>
            <a:r>
              <a:rPr lang="es-ES" dirty="0"/>
              <a:t>Muestra como un esquema de pantallas, conexiones y funciones.</a:t>
            </a:r>
          </a:p>
          <a:p>
            <a:pPr rtl="0"/>
            <a:r>
              <a:rPr lang="es-ES" dirty="0"/>
              <a:t>Esquema de pantallas y navegación.</a:t>
            </a:r>
          </a:p>
          <a:p>
            <a:pPr rtl="0"/>
            <a:r>
              <a:rPr lang="es-ES" dirty="0"/>
              <a:t>Ilustras las interferencias y conexiones.</a:t>
            </a:r>
          </a:p>
          <a:p>
            <a:pPr rtl="0"/>
            <a:r>
              <a:rPr lang="es-ES" dirty="0"/>
              <a:t>Concepto visual simple de una app futura.</a:t>
            </a:r>
          </a:p>
          <a:p>
            <a:pPr rtl="0"/>
            <a:r>
              <a:rPr lang="es-ES" dirty="0"/>
              <a:t>Da  una idea del diseño  y de como funcionara la app.</a:t>
            </a:r>
          </a:p>
          <a:p>
            <a:pPr rtl="0"/>
            <a:r>
              <a:rPr lang="es-ES" dirty="0"/>
              <a:t>Un mapa para apoyar la construcción de una aplicación.</a:t>
            </a:r>
          </a:p>
          <a:p>
            <a:pPr marL="0" indent="0" rtl="0">
              <a:buNone/>
            </a:pPr>
            <a:endParaRPr lang="es-ES" dirty="0"/>
          </a:p>
          <a:p>
            <a:pPr marL="0" indent="0" rtl="0">
              <a:buNone/>
            </a:pPr>
            <a:endParaRPr lang="es-ES" dirty="0"/>
          </a:p>
        </p:txBody>
      </p:sp>
      <p:pic>
        <p:nvPicPr>
          <p:cNvPr id="14" name="Marcador de posición de imagen 13" descr="Edificio de oficinas de diseño futurista con cielo claro">
            <a:extLst>
              <a:ext uri="{FF2B5EF4-FFF2-40B4-BE49-F238E27FC236}">
                <a16:creationId xmlns:a16="http://schemas.microsoft.com/office/drawing/2014/main" id="{1E9B5A50-F85D-49E6-9C85-59731947057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/>
          <a:srcRect l="17163" t="7596" r="21154"/>
          <a:stretch/>
        </p:blipFill>
        <p:spPr>
          <a:xfrm>
            <a:off x="5519738" y="0"/>
            <a:ext cx="6103621" cy="6858000"/>
          </a:xfr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1C20937-8D4C-4000-BCD6-AC984F093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smtClean="0"/>
              <a:pPr rtl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5792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0B93806-769F-4C20-A684-CA4CB5BB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1206" y="490503"/>
            <a:ext cx="5056083" cy="1338275"/>
          </a:xfrm>
        </p:spPr>
        <p:txBody>
          <a:bodyPr rtlCol="0"/>
          <a:lstStyle/>
          <a:p>
            <a:pPr rtl="0"/>
            <a:r>
              <a:rPr lang="es-ES" dirty="0"/>
              <a:t>¿Cómo funciona?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E209D92-7413-44EE-BC90-ECE50DA315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81206" y="2290473"/>
            <a:ext cx="4421857" cy="1618588"/>
          </a:xfrm>
        </p:spPr>
        <p:txBody>
          <a:bodyPr rtlCol="0"/>
          <a:lstStyle/>
          <a:p>
            <a:pPr rtl="0"/>
            <a:r>
              <a:rPr lang="es-ES" dirty="0"/>
              <a:t>Distribución del espacio en pantalla.</a:t>
            </a:r>
          </a:p>
          <a:p>
            <a:pPr rtl="0"/>
            <a:r>
              <a:rPr lang="es-ES" dirty="0"/>
              <a:t>Prioridades de contenido.</a:t>
            </a:r>
          </a:p>
          <a:p>
            <a:pPr rtl="0"/>
            <a:r>
              <a:rPr lang="es-ES" dirty="0"/>
              <a:t>Funciones disponibles.</a:t>
            </a:r>
          </a:p>
          <a:p>
            <a:pPr rtl="0"/>
            <a:r>
              <a:rPr lang="es-ES" dirty="0"/>
              <a:t>Acciones planteadas</a:t>
            </a:r>
          </a:p>
          <a:p>
            <a:pPr rtl="0"/>
            <a:r>
              <a:rPr lang="es-ES" dirty="0"/>
              <a:t>Relaciones entre pantallas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38DCF8F-466A-4FC0-91DF-33EF070ED3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smtClean="0"/>
              <a:pPr rtl="0"/>
              <a:t>4</a:t>
            </a:fld>
            <a:endParaRPr lang="es-E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4BC728-3F83-4E0C-BB96-ADE6BB6E5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62" y="1188720"/>
            <a:ext cx="6714766" cy="446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149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0B93806-769F-4C20-A684-CA4CB5BB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1206" y="490503"/>
            <a:ext cx="5056083" cy="1338275"/>
          </a:xfrm>
        </p:spPr>
        <p:txBody>
          <a:bodyPr rtlCol="0"/>
          <a:lstStyle/>
          <a:p>
            <a:pPr rtl="0"/>
            <a:r>
              <a:rPr lang="es-ES" dirty="0"/>
              <a:t>Mockup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E209D92-7413-44EE-BC90-ECE50DA315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81206" y="2290473"/>
            <a:ext cx="4421857" cy="1618588"/>
          </a:xfrm>
        </p:spPr>
        <p:txBody>
          <a:bodyPr rtlCol="0"/>
          <a:lstStyle/>
          <a:p>
            <a:pPr rtl="0"/>
            <a:r>
              <a:rPr lang="es-ES" dirty="0"/>
              <a:t>Es el siguiente paso  del </a:t>
            </a:r>
            <a:r>
              <a:rPr lang="es-ES" dirty="0" err="1"/>
              <a:t>wireframe</a:t>
            </a:r>
            <a:r>
              <a:rPr lang="es-ES" dirty="0"/>
              <a:t>.</a:t>
            </a:r>
          </a:p>
          <a:p>
            <a:pPr rtl="0"/>
            <a:r>
              <a:rPr lang="es-ES" dirty="0"/>
              <a:t>Incluye colores y textos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38DCF8F-466A-4FC0-91DF-33EF070ED3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smtClean="0"/>
              <a:pPr rtl="0"/>
              <a:t>5</a:t>
            </a:fld>
            <a:endParaRPr lang="es-ES"/>
          </a:p>
        </p:txBody>
      </p:sp>
      <p:pic>
        <p:nvPicPr>
          <p:cNvPr id="2054" name="Picture 6" descr="Resultado de imagen para mockup">
            <a:extLst>
              <a:ext uri="{FF2B5EF4-FFF2-40B4-BE49-F238E27FC236}">
                <a16:creationId xmlns:a16="http://schemas.microsoft.com/office/drawing/2014/main" id="{4A8A3F71-E776-4CBF-989D-71713EF90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11" y="1366524"/>
            <a:ext cx="6226099" cy="409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238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0719E0E7-CFBA-48B5-AA1B-EA5B887F6650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774032" y="377190"/>
            <a:ext cx="7569868" cy="1438720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Vista del </a:t>
            </a:r>
            <a:r>
              <a:rPr lang="es-ES" dirty="0" err="1"/>
              <a:t>wireframe</a:t>
            </a:r>
            <a:r>
              <a:rPr lang="es-ES" dirty="0"/>
              <a:t> y mockup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D609542-DD6D-4EC5-B1B2-054C2BE79B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grayWhite"/>
        <p:txBody>
          <a:bodyPr rtlCol="0"/>
          <a:lstStyle/>
          <a:p>
            <a:pPr rtl="0"/>
            <a:fld id="{D495E168-DA5E-4888-8D8A-92B118324C14}" type="slidenum">
              <a:rPr lang="es-ES" smtClean="0"/>
              <a:pPr rtl="0"/>
              <a:t>6</a:t>
            </a:fld>
            <a:endParaRPr lang="es-ES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FD385DCD-97D1-4ED6-A669-020AB8800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954" y="2078181"/>
            <a:ext cx="5802895" cy="465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360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2BC42C4-01E9-4B30-BD6B-3BE215898B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95E168-DA5E-4888-8D8A-92B118324C14}" type="slidenum">
              <a:rPr lang="es-ES" noProof="0" smtClean="0"/>
              <a:pPr rtl="0"/>
              <a:t>7</a:t>
            </a:fld>
            <a:endParaRPr lang="es-ES" noProof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DE6202D-9586-43D8-9F1F-6F8054F07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564" y="122196"/>
            <a:ext cx="7110871" cy="661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997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2BC42C4-01E9-4B30-BD6B-3BE215898B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95E168-DA5E-4888-8D8A-92B118324C14}" type="slidenum">
              <a:rPr lang="es-ES" noProof="0" smtClean="0"/>
              <a:pPr rtl="0"/>
              <a:t>8</a:t>
            </a:fld>
            <a:endParaRPr lang="es-ES" noProof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D255DFC-65C9-46A4-8F66-55F162B1A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802" y="238380"/>
            <a:ext cx="7452395" cy="638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717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D42E07B-C167-48F8-AB6F-45BD78322261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774031" y="1317173"/>
            <a:ext cx="3831219" cy="1524185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dirty="0"/>
              <a:t>PLATAFROMAS DE DESCARGA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DE478EB-C91D-4F65-ABE7-97357B17A1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White"/>
        <p:txBody>
          <a:bodyPr rtlCol="0">
            <a:normAutofit fontScale="92500" lnSpcReduction="20000"/>
          </a:bodyPr>
          <a:lstStyle/>
          <a:p>
            <a:pPr rtl="0"/>
            <a:r>
              <a:rPr lang="es-ES" dirty="0"/>
              <a:t>Se ingresara la aplicación en el mercado para que tanto Android como </a:t>
            </a:r>
            <a:r>
              <a:rPr lang="es-ES" dirty="0" err="1"/>
              <a:t>ios</a:t>
            </a:r>
            <a:r>
              <a:rPr lang="es-ES" dirty="0"/>
              <a:t> puedan descargarla de forma gratuita y así poder consultar la pagina de una forma fácil.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F9A1308-AD4D-492C-B931-EA94BBCF4B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smtClean="0"/>
              <a:pPr rtl="0"/>
              <a:t>9</a:t>
            </a:fld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8478EF9-841B-4E5F-8C7A-30BEE7990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716" y="389103"/>
            <a:ext cx="3678383" cy="245225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1BA304A-ABEB-4E23-BB19-EDF80FBB4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748" y="3073873"/>
            <a:ext cx="3860317" cy="378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5176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25">
      <a:dk1>
        <a:sysClr val="windowText" lastClr="000000"/>
      </a:dk1>
      <a:lt1>
        <a:sysClr val="window" lastClr="FFFFFF"/>
      </a:lt1>
      <a:dk2>
        <a:srgbClr val="FFCD00"/>
      </a:dk2>
      <a:lt2>
        <a:srgbClr val="00AEDE"/>
      </a:lt2>
      <a:accent1>
        <a:srgbClr val="002E62"/>
      </a:accent1>
      <a:accent2>
        <a:srgbClr val="004CB9"/>
      </a:accent2>
      <a:accent3>
        <a:srgbClr val="FF9D00"/>
      </a:accent3>
      <a:accent4>
        <a:srgbClr val="57A773"/>
      </a:accent4>
      <a:accent5>
        <a:srgbClr val="D11149"/>
      </a:accent5>
      <a:accent6>
        <a:srgbClr val="00111F"/>
      </a:accent6>
      <a:hlink>
        <a:srgbClr val="FFFFFF"/>
      </a:hlink>
      <a:folHlink>
        <a:srgbClr val="FFFFFF"/>
      </a:folHlink>
    </a:clrScheme>
    <a:fontScheme name="Custom 22">
      <a:majorFont>
        <a:latin typeface="Verdana"/>
        <a:ea typeface=""/>
        <a:cs typeface=""/>
      </a:majorFont>
      <a:minorFont>
        <a:latin typeface="Lucida Gran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_30677704_TF45331398" id="{7B17669D-3993-46FF-9D57-72D6711C80A1}" vid="{6E7079E0-5D52-42C6-BBB3-6371C3B42A2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8C5154C8-4BB5-43F2-9F6C-5E79271A0D5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2807890-83DC-4772-9CAD-F7CB30099A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47A0EF5-23A9-4627-BC46-745B7DD804D2}">
  <ds:schemaRefs>
    <ds:schemaRef ds:uri="http://purl.org/dc/terms/"/>
    <ds:schemaRef ds:uri="http://purl.org/dc/elements/1.1/"/>
    <ds:schemaRef ds:uri="http://schemas.microsoft.com/office/infopath/2007/PartnerControls"/>
    <ds:schemaRef ds:uri="http://purl.org/dc/dcmitype/"/>
    <ds:schemaRef ds:uri="http://www.w3.org/XML/1998/namespace"/>
    <ds:schemaRef ds:uri="http://schemas.microsoft.com/office/2006/metadata/properties"/>
    <ds:schemaRef ds:uri="fb0879af-3eba-417a-a55a-ffe6dcd6ca77"/>
    <ds:schemaRef ds:uri="http://schemas.microsoft.com/office/2006/documentManagement/types"/>
    <ds:schemaRef ds:uri="http://schemas.openxmlformats.org/package/2006/metadata/core-properties"/>
    <ds:schemaRef ds:uri="6dc4bcd6-49db-4c07-9060-8acfc67cef9f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universal</Template>
  <TotalTime>0</TotalTime>
  <Words>342</Words>
  <Application>Microsoft Office PowerPoint</Application>
  <PresentationFormat>Panorámica</PresentationFormat>
  <Paragraphs>70</Paragraphs>
  <Slides>11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Arial</vt:lpstr>
      <vt:lpstr>Calibri</vt:lpstr>
      <vt:lpstr>Lucida Grande</vt:lpstr>
      <vt:lpstr>Verdana</vt:lpstr>
      <vt:lpstr>Wingdings</vt:lpstr>
      <vt:lpstr>Tema de Office</vt:lpstr>
      <vt:lpstr>CLÍNICA DE TRATAMIENTO CON BACTERIOFAGOS   </vt:lpstr>
      <vt:lpstr>Introducción</vt:lpstr>
      <vt:lpstr>Esquema de la aplicación </vt:lpstr>
      <vt:lpstr>¿Cómo funciona?</vt:lpstr>
      <vt:lpstr>Mockup</vt:lpstr>
      <vt:lpstr>Vista del wireframe y mockup</vt:lpstr>
      <vt:lpstr>Presentación de PowerPoint</vt:lpstr>
      <vt:lpstr>Presentación de PowerPoint</vt:lpstr>
      <vt:lpstr>PLATAFROMAS DE DESCARGA</vt:lpstr>
      <vt:lpstr>COSTO</vt:lpstr>
      <vt:lpstr>MUCHAS 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2019-05-27T21:06:00Z</dcterms:created>
  <dcterms:modified xsi:type="dcterms:W3CDTF">2019-05-28T18:02:08Z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